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6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4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8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0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0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4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7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9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2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1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9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B2B2-BFFD-4575-A1D2-C09178645728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7B8B-8334-474F-A912-03D645294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2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734994" y="1335377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проекта </a:t>
            </a:r>
            <a:b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(будущей компании)</a:t>
            </a: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(тип идеи)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05425" y="5190115"/>
            <a:ext cx="6072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участники проекта </a:t>
            </a:r>
            <a:br>
              <a:rPr lang="ru-RU" altLang="ru-RU" sz="2400" dirty="0">
                <a:solidFill>
                  <a:schemeClr val="tx1"/>
                </a:solidFill>
              </a:rPr>
            </a:br>
            <a:r>
              <a:rPr lang="ru-RU" altLang="ru-RU" sz="2400" dirty="0">
                <a:solidFill>
                  <a:schemeClr val="tx1"/>
                </a:solidFill>
              </a:rPr>
              <a:t>(с указанием номера группы)</a:t>
            </a:r>
            <a:r>
              <a:rPr lang="ru-RU" altLang="ru-RU" sz="2400">
                <a:solidFill>
                  <a:schemeClr val="tx1"/>
                </a:solidFill>
              </a:rPr>
              <a:t/>
            </a:r>
            <a:br>
              <a:rPr lang="ru-RU" altLang="ru-RU" sz="2400">
                <a:solidFill>
                  <a:schemeClr val="tx1"/>
                </a:solidFill>
              </a:rPr>
            </a:b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791" y="350695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87236" y="3990109"/>
            <a:ext cx="4810991" cy="210935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Аватарка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79552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69" y="484188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2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проблемы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04553" y="1482703"/>
            <a:ext cx="9324303" cy="1672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проблемы</a:t>
            </a:r>
            <a:r>
              <a:rPr lang="ru-RU" altLang="ru-RU" dirty="0"/>
              <a:t>, которая будет решена после реализации вашего проекта/ создания продукта/технологии/ услуги / проведения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94797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822" y="484188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3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Описание идеи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22013" y="1564147"/>
            <a:ext cx="8410928" cy="19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Кратко опишите суть </a:t>
            </a:r>
            <a:r>
              <a:rPr lang="ru-RU" altLang="ru-RU" u="sng" dirty="0"/>
              <a:t>проекта</a:t>
            </a:r>
            <a:r>
              <a:rPr lang="ru-RU" altLang="ru-RU" dirty="0"/>
              <a:t>, кто будет его клиентами (пользователями), в какие сроки он будет проводиться, на какой территории (район, площадь, улица и т.п.), что будет его конечным результатом (цели проекта), каков бюджет проекта.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83C9AB3-D4F9-4B4E-8E05-DD91FF26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573" y="3977046"/>
            <a:ext cx="4096173" cy="2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76" y="484188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84188"/>
            <a:ext cx="392113" cy="48101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dirty="0"/>
              <a:t>4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8313" y="484188"/>
            <a:ext cx="3824287" cy="481012"/>
          </a:xfrm>
          <a:prstGeom prst="parallelogram">
            <a:avLst>
              <a:gd name="adj" fmla="val 1987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bIns="72000" anchor="ctr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</a:pPr>
            <a:r>
              <a:rPr lang="ru-RU" altLang="ru-RU" sz="1600" dirty="0"/>
              <a:t>План-график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12484"/>
              </p:ext>
            </p:extLst>
          </p:nvPr>
        </p:nvGraphicFramePr>
        <p:xfrm>
          <a:off x="2016916" y="2587840"/>
          <a:ext cx="8127999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Сроки исполнения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B3DB2C4-9425-4629-9664-4D9045EB74CA}"/>
              </a:ext>
            </a:extLst>
          </p:cNvPr>
          <p:cNvSpPr txBox="1">
            <a:spLocks noChangeArrowheads="1"/>
          </p:cNvSpPr>
          <p:nvPr/>
        </p:nvSpPr>
        <p:spPr>
          <a:xfrm>
            <a:off x="1588277" y="1557114"/>
            <a:ext cx="8985278" cy="85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defRPr/>
            </a:pPr>
            <a:r>
              <a:rPr lang="ru-RU" altLang="ru-RU" dirty="0"/>
              <a:t>Впишите в таблицу первые три мероприятия (действия) по проекту, которые необходимы для его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2074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869106" y="2359505"/>
            <a:ext cx="8468880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5000"/>
              </a:lnSpc>
              <a:defRPr/>
            </a:pPr>
            <a:endParaRPr lang="ru-RU" altLang="ru-RU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>
              <a:lnSpc>
                <a:spcPct val="115000"/>
              </a:lnSpc>
              <a:defRPr/>
            </a:pPr>
            <a:r>
              <a:rPr lang="ru-RU" altLang="ru-RU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altLang="ru-RU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27" y="380796"/>
            <a:ext cx="20383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44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Microsoft YaHei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Ирина Олеговна</dc:creator>
  <cp:lastModifiedBy>Воронина Ирина Олеговна</cp:lastModifiedBy>
  <cp:revision>25</cp:revision>
  <dcterms:created xsi:type="dcterms:W3CDTF">2017-08-31T09:48:32Z</dcterms:created>
  <dcterms:modified xsi:type="dcterms:W3CDTF">2017-09-05T15:02:03Z</dcterms:modified>
</cp:coreProperties>
</file>