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3" r:id="rId3"/>
    <p:sldId id="261" r:id="rId4"/>
    <p:sldId id="260" r:id="rId5"/>
    <p:sldId id="265" r:id="rId6"/>
    <p:sldId id="264" r:id="rId7"/>
  </p:sldIdLst>
  <p:sldSz cx="7772400" cy="100584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F99"/>
    <a:srgbClr val="CF1F2F"/>
    <a:srgbClr val="F1962A"/>
    <a:srgbClr val="1BBECC"/>
    <a:srgbClr val="9E2C6B"/>
    <a:srgbClr val="6C6D6D"/>
    <a:srgbClr val="F8F8F8"/>
    <a:srgbClr val="1F449D"/>
    <a:srgbClr val="B8B6B5"/>
    <a:srgbClr val="11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5"/>
    <p:restoredTop sz="94613"/>
  </p:normalViewPr>
  <p:slideViewPr>
    <p:cSldViewPr snapToGrid="0" snapToObjects="1">
      <p:cViewPr>
        <p:scale>
          <a:sx n="80" d="100"/>
          <a:sy n="80" d="100"/>
        </p:scale>
        <p:origin x="-1158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7E239-A548-5443-8610-6D03F8209615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A4DE3-7924-0444-9B78-9ECAD5A36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5900" y="3384254"/>
            <a:ext cx="73024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MARRIOTT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Отель Нижний Новгород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приглашает на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ЯРМАРКУ ВАКАНСИЙ</a:t>
            </a:r>
          </a:p>
          <a:p>
            <a:pPr algn="ctr"/>
            <a:endParaRPr lang="ru-RU" sz="24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13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14</a:t>
            </a:r>
            <a:r>
              <a:rPr lang="ru-RU" sz="32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сентября 2017 года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 1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.00 до 20.00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по адресу площадь Театральная д.1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(рядом с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театром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Драмы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на ул. Б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ольшая Покровская)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На ярмарке вы можете познакомиться с гостиницей, заполнить анкету, пройти собеседование и получить работу в самой большой в мире гостиничной сети</a:t>
            </a:r>
            <a:endParaRPr lang="cs-CZ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175" y="1570940"/>
            <a:ext cx="256222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+ 7 950 621 0827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vakanciann@gmail.com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6900" y="8574802"/>
            <a:ext cx="4381499" cy="1169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Более подробную информацию вы можете получить по телефону: +7 950 621 0827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E-mail</a:t>
            </a:r>
            <a:r>
              <a:rPr lang="ru-RU" sz="1400" dirty="0" smtClean="0">
                <a:solidFill>
                  <a:schemeClr val="bg1"/>
                </a:solidFill>
              </a:rPr>
              <a:t> для резюме - </a:t>
            </a:r>
            <a:r>
              <a:rPr lang="en-US" sz="1400" dirty="0" smtClean="0">
                <a:solidFill>
                  <a:schemeClr val="bg1"/>
                </a:solidFill>
              </a:rPr>
              <a:t>vakanciann@gmail.com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Получить и заполнить анкету можно у служебного входа со стороны ул. Пожарского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7772400" cy="1005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386" y="3828405"/>
            <a:ext cx="720725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MARRIOTT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Отель Нижний Новгород </a:t>
            </a:r>
            <a:endParaRPr lang="ru-RU" sz="2400" b="1" dirty="0" smtClean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ищет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кандидатов для работы в нашей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команде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на позиции: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ОФИЦИАНТ</a:t>
            </a:r>
            <a:endParaRPr lang="ru-RU" sz="28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В</a:t>
            </a: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ладение английским языком – ПРЕИМУЩЕСТВО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Опыт работы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Стрессоустойчивость, доброжелательность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ХОСТЕСС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Свободное владение английским языком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Хорошая дикция, грамотная речь</a:t>
            </a:r>
            <a:endParaRPr lang="ru-RU" sz="17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СУПЕРВАЙЗЕР РЕСТОРАНА</a:t>
            </a:r>
            <a:endParaRPr lang="ru-RU" sz="2800" b="1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17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В</a:t>
            </a: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ладение английским языком</a:t>
            </a:r>
          </a:p>
          <a:p>
            <a:pPr marL="342900" indent="-342900" algn="just">
              <a:buFont typeface="Arial"/>
              <a:buChar char="•"/>
            </a:pPr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Опыт работы на позиции администратора ресторана</a:t>
            </a:r>
            <a:endParaRPr lang="ru-RU" sz="17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1" y="1552575"/>
            <a:ext cx="2152650" cy="419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1400" dirty="0">
                <a:solidFill>
                  <a:prstClr val="white">
                    <a:lumMod val="50000"/>
                  </a:prstClr>
                </a:solidFill>
              </a:rPr>
              <a:t>+ 7 950 621 0827</a:t>
            </a:r>
          </a:p>
          <a:p>
            <a:pPr lvl="0" algn="r"/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vakanciann@gmail.com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8478996"/>
            <a:ext cx="451485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Более подробную информацию вы можете получить по телефону: +7 950 621 08 27.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E-mail</a:t>
            </a:r>
            <a:r>
              <a:rPr lang="ru-RU" sz="1200" dirty="0" smtClean="0">
                <a:solidFill>
                  <a:schemeClr val="bg1"/>
                </a:solidFill>
              </a:rPr>
              <a:t> для резюме - </a:t>
            </a:r>
            <a:r>
              <a:rPr lang="en-US" sz="1200" dirty="0" smtClean="0">
                <a:solidFill>
                  <a:schemeClr val="bg1"/>
                </a:solidFill>
              </a:rPr>
              <a:t>vakanciann@gmail.com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Наш адрес: </a:t>
            </a:r>
            <a:r>
              <a:rPr lang="ru-RU" sz="1200" dirty="0" err="1" smtClean="0">
                <a:solidFill>
                  <a:schemeClr val="bg1"/>
                </a:solidFill>
              </a:rPr>
              <a:t>пл.Театральная</a:t>
            </a:r>
            <a:r>
              <a:rPr lang="ru-RU" sz="1200" dirty="0" smtClean="0">
                <a:solidFill>
                  <a:schemeClr val="bg1"/>
                </a:solidFill>
              </a:rPr>
              <a:t>, д .1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r>
              <a:rPr lang="ru-RU" sz="1200" dirty="0" smtClean="0">
                <a:solidFill>
                  <a:schemeClr val="bg1"/>
                </a:solidFill>
              </a:rPr>
              <a:t>(рядом с театром Драмы на ул. Большая Покровская)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290" y="3384255"/>
            <a:ext cx="637852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MARRIOTT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Отель Нижний Новгород 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приглашает на работу кандидатов по следующим направлениям:</a:t>
            </a:r>
            <a:endParaRPr lang="cs-CZ" sz="2400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175" y="1570940"/>
            <a:ext cx="256222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+ 7 950 621 0827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vakanciann@gmail.com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9900" y="8252018"/>
            <a:ext cx="4381499" cy="1169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Более подробную информацию вы можете получить по телефону: +7950 621 08 27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E-mail</a:t>
            </a:r>
            <a:r>
              <a:rPr lang="ru-RU" sz="1400" dirty="0" smtClean="0">
                <a:solidFill>
                  <a:schemeClr val="bg1"/>
                </a:solidFill>
              </a:rPr>
              <a:t> для резюме - </a:t>
            </a:r>
            <a:r>
              <a:rPr lang="en-US" sz="1400" dirty="0" smtClean="0">
                <a:solidFill>
                  <a:schemeClr val="bg1"/>
                </a:solidFill>
              </a:rPr>
              <a:t>vakanciann@gmail.com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Получить и заполнить анкету можно у служебного входа со стороны </a:t>
            </a:r>
            <a:r>
              <a:rPr lang="ru-RU" sz="1400" dirty="0" err="1" smtClean="0">
                <a:solidFill>
                  <a:schemeClr val="bg1"/>
                </a:solidFill>
              </a:rPr>
              <a:t>ул.Пожарского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51763"/>
              </p:ext>
            </p:extLst>
          </p:nvPr>
        </p:nvGraphicFramePr>
        <p:xfrm>
          <a:off x="482601" y="4686300"/>
          <a:ext cx="6908798" cy="2451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5" imgW="8686800" imgH="1803400" progId="Word.Document.12">
                  <p:embed/>
                </p:oleObj>
              </mc:Choice>
              <mc:Fallback>
                <p:oleObj name="Документ" r:id="rId5" imgW="8686800" imgH="180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601" y="4686300"/>
                        <a:ext cx="6908798" cy="2451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312" y="7226300"/>
            <a:ext cx="666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Мы предлагаем достойную заработную плату, медицинскую страховку и оплату питания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7772400" cy="1005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290" y="3284088"/>
            <a:ext cx="63785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MARRIOTT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Отель Нижний Новгород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ищет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кандидатов для работы в нашей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команде:</a:t>
            </a:r>
            <a:endParaRPr lang="cs-CZ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319506"/>
              </p:ext>
            </p:extLst>
          </p:nvPr>
        </p:nvGraphicFramePr>
        <p:xfrm>
          <a:off x="419100" y="3961196"/>
          <a:ext cx="6959599" cy="4460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9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283">
                <a:tc>
                  <a:txBody>
                    <a:bodyPr/>
                    <a:lstStyle/>
                    <a:p>
                      <a:pPr algn="ctr"/>
                      <a:r>
                        <a:rPr lang="ru-RU" sz="1200" spc="100" noProof="0" dirty="0" smtClean="0">
                          <a:solidFill>
                            <a:srgbClr val="6C6D6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НАЗВАНИЕ</a:t>
                      </a:r>
                      <a:r>
                        <a:rPr lang="ru-RU" sz="1200" spc="100" baseline="0" noProof="0" dirty="0" smtClean="0">
                          <a:solidFill>
                            <a:srgbClr val="6C6D6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ДОЛЖНОСТИ</a:t>
                      </a:r>
                      <a:endParaRPr lang="cs-CZ" sz="1200" spc="100" noProof="0" dirty="0">
                        <a:solidFill>
                          <a:srgbClr val="6C6D6D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00" noProof="0" dirty="0" smtClean="0">
                          <a:solidFill>
                            <a:srgbClr val="6C6D6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ТРЕБОВАНИЯ</a:t>
                      </a:r>
                      <a:endParaRPr lang="cs-CZ" sz="1200" spc="100" noProof="0" dirty="0" smtClean="0">
                        <a:solidFill>
                          <a:srgbClr val="6C6D6D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168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АДМИНИСТРАТОР СЛУЖБЫ</a:t>
                      </a:r>
                      <a:r>
                        <a:rPr lang="ru-RU" baseline="0" dirty="0" smtClean="0"/>
                        <a:t> ПРИЕМА И РАЗМЕЩЕНИЯ</a:t>
                      </a:r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ru-RU" sz="1400" dirty="0" smtClean="0"/>
                        <a:t>СВОБОДНОЕ</a:t>
                      </a:r>
                      <a:r>
                        <a:rPr lang="ru-RU" sz="1400" baseline="0" dirty="0" smtClean="0"/>
                        <a:t> владение английским языком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ru-RU" sz="1400" baseline="0" dirty="0" smtClean="0"/>
                        <a:t>Владение вторым иностранным языком - преимущество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ru-RU" sz="1400" baseline="0" dirty="0" smtClean="0"/>
                        <a:t>Доброжелательность, стрессоустойчивость, высокая работоспособность</a:t>
                      </a:r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163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КОНСЬЕРЖ</a:t>
                      </a:r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dirty="0" smtClean="0"/>
                        <a:t>Свободное</a:t>
                      </a:r>
                      <a:r>
                        <a:rPr lang="ru-RU" sz="1400" baseline="0" dirty="0" smtClean="0"/>
                        <a:t> владение английским языком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baseline="0" dirty="0" smtClean="0"/>
                        <a:t>Владение вторым иностранным языком – преимущество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baseline="0" dirty="0" smtClean="0"/>
                        <a:t>Хорошее знание Нижнего Новгорода (история, рестораны, культурные события)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10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dirty="0" smtClean="0"/>
                        <a:t>СУПЕРВАЙЗЕР</a:t>
                      </a:r>
                      <a:r>
                        <a:rPr lang="ru-RU" baseline="0" dirty="0" smtClean="0"/>
                        <a:t> СЛУЖБЫ ПРИЕМА И РАЗМЕЩЕНИЯ</a:t>
                      </a:r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dirty="0" smtClean="0"/>
                        <a:t>СВОБОДНОЕ владение английским языком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dirty="0" smtClean="0"/>
                        <a:t>Владение вторым иностранным</a:t>
                      </a:r>
                      <a:r>
                        <a:rPr lang="ru-RU" sz="1400" baseline="0" dirty="0" smtClean="0"/>
                        <a:t> языком – преимущество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baseline="0" dirty="0" smtClean="0"/>
                        <a:t>Опыт работы от 1,5 года в должности администратора</a:t>
                      </a:r>
                      <a:endParaRPr lang="ru-RU" sz="14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34001" y="1552575"/>
            <a:ext cx="2152650" cy="419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1400" dirty="0">
                <a:solidFill>
                  <a:prstClr val="white">
                    <a:lumMod val="50000"/>
                  </a:prstClr>
                </a:solidFill>
              </a:rPr>
              <a:t>+ 7 950 621 0827</a:t>
            </a:r>
          </a:p>
          <a:p>
            <a:pPr lvl="0" algn="r"/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</a:rPr>
              <a:t>vakanciann@gmail.com</a:t>
            </a:r>
            <a:endParaRPr lang="en-US" sz="1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6400" y="8451341"/>
            <a:ext cx="4262411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Более подробную информацию вы можете получить по телефону: +7950 621 0827.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E-mail</a:t>
            </a:r>
            <a:r>
              <a:rPr lang="ru-RU" sz="1400" dirty="0" smtClean="0">
                <a:solidFill>
                  <a:schemeClr val="bg1"/>
                </a:solidFill>
              </a:rPr>
              <a:t> для резюме - </a:t>
            </a:r>
            <a:r>
              <a:rPr lang="en-US" sz="1400" dirty="0" smtClean="0">
                <a:solidFill>
                  <a:schemeClr val="bg1"/>
                </a:solidFill>
              </a:rPr>
              <a:t>vakanciann@gmail.com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Наш адрес: </a:t>
            </a:r>
            <a:r>
              <a:rPr lang="ru-RU" sz="1400" dirty="0" err="1">
                <a:solidFill>
                  <a:schemeClr val="bg1"/>
                </a:solidFill>
              </a:rPr>
              <a:t>пл.Театральная</a:t>
            </a:r>
            <a:r>
              <a:rPr lang="ru-RU" sz="1400" dirty="0">
                <a:solidFill>
                  <a:schemeClr val="bg1"/>
                </a:solidFill>
              </a:rPr>
              <a:t>, д .1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рядом с театром Драмы на ул. Большая Покровская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33004"/>
              </p:ext>
            </p:extLst>
          </p:nvPr>
        </p:nvGraphicFramePr>
        <p:xfrm>
          <a:off x="368300" y="4318002"/>
          <a:ext cx="6921499" cy="373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5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0897">
                <a:tc>
                  <a:txBody>
                    <a:bodyPr/>
                    <a:lstStyle/>
                    <a:p>
                      <a:pPr algn="ctr"/>
                      <a:r>
                        <a:rPr lang="ru-RU" sz="1200" spc="100" noProof="0" dirty="0" smtClean="0">
                          <a:solidFill>
                            <a:srgbClr val="6C6D6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НАЗВАНИЕ</a:t>
                      </a:r>
                      <a:r>
                        <a:rPr lang="ru-RU" sz="1200" spc="100" baseline="0" noProof="0" dirty="0" smtClean="0">
                          <a:solidFill>
                            <a:srgbClr val="6C6D6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ДОЛЖНОСТИ</a:t>
                      </a:r>
                      <a:endParaRPr lang="cs-CZ" sz="1200" spc="100" noProof="0" dirty="0">
                        <a:solidFill>
                          <a:srgbClr val="6C6D6D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00" noProof="0" dirty="0" smtClean="0">
                          <a:solidFill>
                            <a:srgbClr val="6C6D6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ТРЕБОВАНИЯ</a:t>
                      </a:r>
                      <a:endParaRPr lang="cs-CZ" sz="1200" spc="100" noProof="0" dirty="0" smtClean="0">
                        <a:solidFill>
                          <a:srgbClr val="6C6D6D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5402">
                <a:tc>
                  <a:txBody>
                    <a:bodyPr/>
                    <a:lstStyle/>
                    <a:p>
                      <a:pPr algn="ctr"/>
                      <a:endParaRPr lang="ru-RU" noProof="0" dirty="0" smtClean="0"/>
                    </a:p>
                    <a:p>
                      <a:pPr algn="ctr"/>
                      <a:r>
                        <a:rPr lang="ru-RU" noProof="0" dirty="0" smtClean="0"/>
                        <a:t>АДМИНИСТРАТОР</a:t>
                      </a:r>
                      <a:r>
                        <a:rPr lang="ru-RU" baseline="0" noProof="0" dirty="0" smtClean="0"/>
                        <a:t> ПРЕДСТАВИТЕЛЬСКОЙ ГОСТИНОЙ</a:t>
                      </a:r>
                      <a:endParaRPr lang="cs-CZ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ru-RU" sz="1400" dirty="0" smtClean="0"/>
                        <a:t>СВОБОДНОЕ</a:t>
                      </a:r>
                      <a:r>
                        <a:rPr lang="ru-RU" sz="1400" baseline="0" dirty="0" smtClean="0"/>
                        <a:t> владение английским языком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ru-RU" sz="1400" baseline="0" dirty="0" smtClean="0"/>
                        <a:t>Владение вторым иностранным языком - преимущество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ru-RU" sz="1400" baseline="0" dirty="0" smtClean="0"/>
                        <a:t>Доброжелательность, стрессоустойчивость, высокая работоспособность</a:t>
                      </a:r>
                      <a:endParaRPr lang="en-US" sz="14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1354">
                <a:tc>
                  <a:txBody>
                    <a:bodyPr/>
                    <a:lstStyle/>
                    <a:p>
                      <a:pPr algn="ctr"/>
                      <a:endParaRPr lang="ru-RU" noProof="0" dirty="0" smtClean="0"/>
                    </a:p>
                    <a:p>
                      <a:pPr algn="ctr"/>
                      <a:r>
                        <a:rPr lang="ru-RU" sz="1600" noProof="0" dirty="0" smtClean="0"/>
                        <a:t>СУПЕРВАЙЗЕР РЕСТОРАНА</a:t>
                      </a:r>
                      <a:endParaRPr lang="cs-CZ" sz="1600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noProof="0" dirty="0" smtClean="0"/>
                        <a:t>ВЛАДЕНИЕ английским языком</a:t>
                      </a:r>
                      <a:endParaRPr lang="ru-RU" sz="1400" baseline="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baseline="0" noProof="0" dirty="0" smtClean="0"/>
                        <a:t>Опыт работы в ресторанах приветствуется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baseline="0" noProof="0" dirty="0" smtClean="0"/>
                        <a:t>Доброжелательность, стрессоустойчивость</a:t>
                      </a:r>
                      <a:endParaRPr lang="cs-CZ" sz="1400" noProof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146">
                <a:tc>
                  <a:txBody>
                    <a:bodyPr/>
                    <a:lstStyle/>
                    <a:p>
                      <a:pPr algn="ctr"/>
                      <a:endParaRPr lang="ru-RU" noProof="0" dirty="0" smtClean="0"/>
                    </a:p>
                    <a:p>
                      <a:pPr algn="ctr"/>
                      <a:r>
                        <a:rPr lang="ru-RU" sz="1600" noProof="0" dirty="0" smtClean="0"/>
                        <a:t>БАРМЕН</a:t>
                      </a:r>
                      <a:endParaRPr lang="cs-CZ" sz="1600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noProof="0" dirty="0" smtClean="0"/>
                        <a:t>ВЛАДЕНИЕ</a:t>
                      </a:r>
                      <a:r>
                        <a:rPr lang="ru-RU" sz="1400" baseline="0" noProof="0" dirty="0" smtClean="0"/>
                        <a:t> английским языком</a:t>
                      </a:r>
                      <a:endParaRPr lang="ru-RU" sz="1400" noProof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noProof="0" dirty="0" smtClean="0"/>
                        <a:t>Опыт работы в кафе и ресторанах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400" baseline="0" noProof="0" dirty="0" smtClean="0"/>
                        <a:t>Доброжелательность, коммуникабельность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29175" y="1570940"/>
            <a:ext cx="256222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+ 7 950 621 0827</a:t>
            </a:r>
          </a:p>
          <a:p>
            <a:pPr algn="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vakaciann@gmail.com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00" y="8472150"/>
            <a:ext cx="4381499" cy="11695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Более подробную информацию вы можете получить по телефону: +7950 621 08 27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E-mail</a:t>
            </a:r>
            <a:r>
              <a:rPr lang="ru-RU" sz="1400" dirty="0" smtClean="0">
                <a:solidFill>
                  <a:schemeClr val="bg1"/>
                </a:solidFill>
              </a:rPr>
              <a:t> для резюме - </a:t>
            </a:r>
            <a:r>
              <a:rPr lang="en-US" sz="1400" dirty="0" smtClean="0">
                <a:solidFill>
                  <a:schemeClr val="bg1"/>
                </a:solidFill>
              </a:rPr>
              <a:t>vakanciann@gmail.com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Наш адрес: </a:t>
            </a:r>
            <a:r>
              <a:rPr lang="ru-RU" sz="1400" dirty="0" err="1">
                <a:solidFill>
                  <a:schemeClr val="bg1"/>
                </a:solidFill>
              </a:rPr>
              <a:t>пл.Театральная</a:t>
            </a:r>
            <a:r>
              <a:rPr lang="ru-RU" sz="1400" dirty="0">
                <a:solidFill>
                  <a:schemeClr val="bg1"/>
                </a:solidFill>
              </a:rPr>
              <a:t>, д .1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рядом с театром Драмы на ул. Большая Покровская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469900" y="3284088"/>
            <a:ext cx="69214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MARRIOTT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Отель Нижний Новгород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ищет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кандидатов для работы в нашей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команде:</a:t>
            </a:r>
            <a:endParaRPr lang="cs-CZ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7772400" cy="10058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290" y="3344960"/>
            <a:ext cx="63785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MARRIOTT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Отель Нижний Новгород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ищет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кандидатов для работы в нашей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команде:</a:t>
            </a:r>
            <a:endParaRPr lang="cs-CZ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13779"/>
              </p:ext>
            </p:extLst>
          </p:nvPr>
        </p:nvGraphicFramePr>
        <p:xfrm>
          <a:off x="419100" y="3991291"/>
          <a:ext cx="6959599" cy="4527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0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9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7746">
                <a:tc>
                  <a:txBody>
                    <a:bodyPr/>
                    <a:lstStyle/>
                    <a:p>
                      <a:pPr algn="ctr"/>
                      <a:r>
                        <a:rPr lang="ru-RU" sz="1200" spc="100" noProof="0" dirty="0" smtClean="0">
                          <a:solidFill>
                            <a:srgbClr val="6C6D6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НАЗВАНИЕ</a:t>
                      </a:r>
                      <a:r>
                        <a:rPr lang="ru-RU" sz="1200" spc="100" baseline="0" noProof="0" dirty="0" smtClean="0">
                          <a:solidFill>
                            <a:srgbClr val="6C6D6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ДОЛЖНОСТИ</a:t>
                      </a:r>
                      <a:endParaRPr lang="cs-CZ" sz="1200" spc="100" noProof="0" dirty="0">
                        <a:solidFill>
                          <a:srgbClr val="6C6D6D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100" noProof="0" dirty="0" smtClean="0">
                          <a:solidFill>
                            <a:srgbClr val="6C6D6D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ТРЕБОВАНИЯ</a:t>
                      </a:r>
                      <a:endParaRPr lang="cs-CZ" sz="1200" spc="100" noProof="0" dirty="0" smtClean="0">
                        <a:solidFill>
                          <a:srgbClr val="6C6D6D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109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ru-RU" sz="1600" dirty="0" smtClean="0"/>
                        <a:t>АДМИНИСТРАТОР СЛУЖБЫ</a:t>
                      </a:r>
                      <a:r>
                        <a:rPr lang="ru-RU" sz="1600" baseline="0" dirty="0" smtClean="0"/>
                        <a:t> ПРИЕМА И РАЗМЕЩЕНИЯ</a:t>
                      </a:r>
                      <a:endParaRPr lang="en-US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ru-RU" sz="1300" dirty="0" smtClean="0"/>
                        <a:t>СВОБОДНОЕ</a:t>
                      </a:r>
                      <a:r>
                        <a:rPr lang="ru-RU" sz="1300" baseline="0" dirty="0" smtClean="0"/>
                        <a:t> владение английским языком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ru-RU" sz="1300" baseline="0" dirty="0" smtClean="0"/>
                        <a:t>Владение вторым иностранным языком - преимущество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ru-RU" sz="1300" baseline="0" dirty="0" smtClean="0"/>
                        <a:t>Доброжелательность, стрессоустойчивость, высокая работоспособность</a:t>
                      </a:r>
                      <a:endParaRPr lang="en-US" sz="13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6109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ru-RU" sz="1600" dirty="0" smtClean="0"/>
                        <a:t>КОНСЬЕРЖ</a:t>
                      </a:r>
                      <a:endParaRPr lang="en-US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300" dirty="0" smtClean="0"/>
                        <a:t>Свободное</a:t>
                      </a:r>
                      <a:r>
                        <a:rPr lang="ru-RU" sz="1300" baseline="0" dirty="0" smtClean="0"/>
                        <a:t> владение английским языком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300" baseline="0" dirty="0" smtClean="0"/>
                        <a:t>Владение вторым иностранным языком – преимущество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300" baseline="0" dirty="0" smtClean="0"/>
                        <a:t>Хорошее знание Нижнего Новгорода (история, рестораны, культурные события)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6109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ru-RU" sz="1600" dirty="0" smtClean="0"/>
                        <a:t>СУПЕРВАЙЗЕР</a:t>
                      </a:r>
                      <a:r>
                        <a:rPr lang="ru-RU" sz="1600" baseline="0" dirty="0" smtClean="0"/>
                        <a:t> СЛУЖБЫ ПРИЕМА И РАЗМЕЩЕНИЯ</a:t>
                      </a:r>
                      <a:endParaRPr lang="en-US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300" dirty="0" smtClean="0"/>
                        <a:t>СВОБОДНОЕ владение английским языком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300" dirty="0" smtClean="0"/>
                        <a:t>Владение вторым иностранным</a:t>
                      </a:r>
                      <a:r>
                        <a:rPr lang="ru-RU" sz="1300" baseline="0" dirty="0" smtClean="0"/>
                        <a:t> языком – преимущество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300" baseline="0" dirty="0" smtClean="0"/>
                        <a:t>Опыт работы от 1,5 года в должности администратора</a:t>
                      </a:r>
                      <a:endParaRPr lang="ru-RU" sz="13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6717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600" dirty="0" smtClean="0"/>
                        <a:t>ТЕЛЕФОННЫЙ</a:t>
                      </a:r>
                      <a:r>
                        <a:rPr lang="ru-RU" sz="1600" baseline="0" dirty="0" smtClean="0"/>
                        <a:t> ОПЕРАТОР</a:t>
                      </a:r>
                      <a:endParaRPr lang="en-US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300" dirty="0" smtClean="0"/>
                        <a:t>СВОБОДНОЕ владение английским языком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300" dirty="0" smtClean="0"/>
                        <a:t>Владение</a:t>
                      </a:r>
                      <a:r>
                        <a:rPr lang="ru-RU" sz="1300" baseline="0" dirty="0" smtClean="0"/>
                        <a:t> вторым иностранным языком – преимущество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ru-RU" sz="1300" baseline="0" dirty="0" smtClean="0"/>
                        <a:t>Хорошая дикция, грамотная речь</a:t>
                      </a:r>
                      <a:endParaRPr lang="ru-RU" sz="13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34001" y="1552575"/>
            <a:ext cx="2152650" cy="419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1400" dirty="0">
                <a:solidFill>
                  <a:prstClr val="white">
                    <a:lumMod val="50000"/>
                  </a:prstClr>
                </a:solidFill>
              </a:rPr>
              <a:t>+ 7 950 621 0827</a:t>
            </a:r>
          </a:p>
          <a:p>
            <a:pPr lvl="0" algn="r"/>
            <a:r>
              <a:rPr lang="en-US" sz="1400" dirty="0">
                <a:solidFill>
                  <a:prstClr val="white">
                    <a:lumMod val="50000"/>
                  </a:prstClr>
                </a:solidFill>
              </a:rPr>
              <a:t>vakaciann@gmail.com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6288" y="8493512"/>
            <a:ext cx="4262411" cy="116955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Более подробную информацию вы можете получить по телефону: +7950 621 08 27.</a:t>
            </a: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E-mail</a:t>
            </a:r>
            <a:r>
              <a:rPr lang="ru-RU" sz="1400" dirty="0" smtClean="0">
                <a:solidFill>
                  <a:schemeClr val="bg1"/>
                </a:solidFill>
              </a:rPr>
              <a:t> для резюме - </a:t>
            </a:r>
            <a:r>
              <a:rPr lang="en-US" sz="1400" dirty="0" smtClean="0">
                <a:solidFill>
                  <a:schemeClr val="bg1"/>
                </a:solidFill>
              </a:rPr>
              <a:t>vakanciann@gmail.com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>
                <a:solidFill>
                  <a:schemeClr val="bg1"/>
                </a:solidFill>
              </a:rPr>
              <a:t>Наш адрес: </a:t>
            </a:r>
            <a:r>
              <a:rPr lang="ru-RU" sz="1400" dirty="0" err="1">
                <a:solidFill>
                  <a:schemeClr val="bg1"/>
                </a:solidFill>
              </a:rPr>
              <a:t>пл.Театральная</a:t>
            </a:r>
            <a:r>
              <a:rPr lang="ru-RU" sz="1400" dirty="0">
                <a:solidFill>
                  <a:schemeClr val="bg1"/>
                </a:solidFill>
              </a:rPr>
              <a:t>, д .1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ru-RU" sz="1400" dirty="0">
                <a:solidFill>
                  <a:schemeClr val="bg1"/>
                </a:solidFill>
              </a:rPr>
              <a:t>рядом с театром Драмы на ул. Большая Покровская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621</Words>
  <Application>Microsoft Office PowerPoint</Application>
  <PresentationFormat>Произвольный</PresentationFormat>
  <Paragraphs>123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Office Theme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 Ruchirek</dc:creator>
  <cp:lastModifiedBy>Гришина Марина Викторовна</cp:lastModifiedBy>
  <cp:revision>77</cp:revision>
  <dcterms:created xsi:type="dcterms:W3CDTF">2017-04-25T12:03:09Z</dcterms:created>
  <dcterms:modified xsi:type="dcterms:W3CDTF">2017-09-07T10:57:45Z</dcterms:modified>
</cp:coreProperties>
</file>