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ags/tag8.xml" ContentType="application/vnd.openxmlformats-officedocument.presentationml.tags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6.xml" ContentType="application/vnd.openxmlformats-officedocument.presentationml.tags+xml"/>
  <Override PartName="/ppt/slideMasters/slideMaster8.xml" ContentType="application/vnd.openxmlformats-officedocument.presentationml.slideMaster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tags/tag21.xml" ContentType="application/vnd.openxmlformats-officedocument.presentationml.tags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ags/tag19.xml" ContentType="application/vnd.openxmlformats-officedocument.presentationml.tags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7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slideMasters/slideMaster7.xml" ContentType="application/vnd.openxmlformats-officedocument.presentationml.slideMaster+xml"/>
  <Override PartName="/ppt/tags/tag13.xml" ContentType="application/vnd.openxmlformats-officedocument.presentationml.tags+xml"/>
  <Override PartName="/ppt/theme/theme9.xml" ContentType="application/vnd.openxmlformats-officedocument.theme+xml"/>
  <Override PartName="/ppt/tags/tag22.xml" ContentType="application/vnd.openxmlformats-officedocument.presentationml.tags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tags/tag20.xml" ContentType="application/vnd.openxmlformats-officedocument.presentationml.tags+xml"/>
  <Override PartName="/ppt/slideLayouts/slideLayout79.xml" ContentType="application/vnd.openxmlformats-officedocument.presentationml.slideLayout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18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slideMasters/slideMaster6.xml" ContentType="application/vnd.openxmlformats-officedocument.presentationml.slideMaster+xml"/>
  <Override PartName="/ppt/theme/theme8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  <p:sldMasterId id="2147483701" r:id="rId2"/>
    <p:sldMasterId id="2147483713" r:id="rId3"/>
    <p:sldMasterId id="2147483725" r:id="rId4"/>
    <p:sldMasterId id="2147483737" r:id="rId5"/>
    <p:sldMasterId id="2147483752" r:id="rId6"/>
    <p:sldMasterId id="2147483764" r:id="rId7"/>
    <p:sldMasterId id="2147483776" r:id="rId8"/>
  </p:sldMasterIdLst>
  <p:notesMasterIdLst>
    <p:notesMasterId r:id="rId10"/>
  </p:notesMasterIdLst>
  <p:handoutMasterIdLst>
    <p:handoutMasterId r:id="rId11"/>
  </p:handoutMasterIdLst>
  <p:sldIdLst>
    <p:sldId id="407" r:id="rId9"/>
  </p:sldIdLst>
  <p:sldSz cx="9144000" cy="6858000" type="screen4x3"/>
  <p:notesSz cx="6761163" cy="9942513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Захарова Ася Александровна" initials="" lastIdx="9" clrIdx="0"/>
  <p:cmAuthor id="1" name="Линге Дмитрий Игоревич" initials="" lastIdx="7" clrIdx="1"/>
  <p:cmAuthor id="2" name="Чершинцева Елена Александровна" initials="" lastIdx="1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A2973"/>
    <a:srgbClr val="E9EDF4"/>
    <a:srgbClr val="D4E1F0"/>
    <a:srgbClr val="6F8DB9"/>
    <a:srgbClr val="B4B4B4"/>
    <a:srgbClr val="6F8D91"/>
    <a:srgbClr val="4C6C9C"/>
    <a:srgbClr val="9DB1C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29" autoAdjust="0"/>
    <p:restoredTop sz="93651" autoAdjust="0"/>
  </p:normalViewPr>
  <p:slideViewPr>
    <p:cSldViewPr>
      <p:cViewPr>
        <p:scale>
          <a:sx n="112" d="100"/>
          <a:sy n="112" d="100"/>
        </p:scale>
        <p:origin x="-514" y="-101"/>
      </p:cViewPr>
      <p:guideLst>
        <p:guide orient="horz" pos="2160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42" y="-114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4321AB-9077-4BF2-BD69-E80C7E857816}" type="datetimeFigureOut">
              <a:rPr lang="ru-RU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30525" cy="49847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2450"/>
            <a:ext cx="2930525" cy="49847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30DB63-06B9-43D4-9865-56253CD630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6C7105D-09EB-474A-B97B-EA332D24901A}" type="datetimeFigureOut">
              <a:rPr lang="ru-RU"/>
              <a:pPr>
                <a:defRPr/>
              </a:pPr>
              <a:t>14.11.2019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pPr lvl="0"/>
            <a:r>
              <a:rPr lang="en-US" noProof="0" dirty="0" smtClean="0"/>
              <a:t> </a:t>
            </a:r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CEC9820-5AC7-4163-8BCA-B399274279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29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ED0B1E-319A-448C-85B0-067FC097614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38841"/>
            <a:ext cx="7772400" cy="26161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7323" y="436563"/>
            <a:ext cx="261610" cy="568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634" y="436563"/>
            <a:ext cx="6455019" cy="5689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21634" y="436563"/>
            <a:ext cx="8793773" cy="568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38841"/>
            <a:ext cx="7772400" cy="26161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11"/>
            <a:ext cx="7772400" cy="615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6028"/>
            <a:ext cx="8229600" cy="26161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5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275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1127333"/>
            <a:ext cx="3008435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38" y="273061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5059571"/>
            <a:ext cx="54864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7323" y="436563"/>
            <a:ext cx="261610" cy="568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633" y="436563"/>
            <a:ext cx="6455019" cy="5689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38841"/>
            <a:ext cx="7772400" cy="26161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11"/>
            <a:ext cx="7772400" cy="615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6028"/>
            <a:ext cx="8229600" cy="26161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5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275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13"/>
            <a:ext cx="7772400" cy="615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1127333"/>
            <a:ext cx="3008435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38" y="273061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5059571"/>
            <a:ext cx="54864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7323" y="436563"/>
            <a:ext cx="261610" cy="568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633" y="436563"/>
            <a:ext cx="6455019" cy="5689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9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27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2338" y="1600206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38" y="273059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4" y="274647"/>
            <a:ext cx="603152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38841"/>
            <a:ext cx="7772400" cy="26161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615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2338" y="1600203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6028"/>
            <a:ext cx="8229600" cy="26161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6028"/>
            <a:ext cx="8229600" cy="26161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27325"/>
            <a:ext cx="3008435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5059563"/>
            <a:ext cx="54864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7323" y="436563"/>
            <a:ext cx="261610" cy="568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629" y="436563"/>
            <a:ext cx="6455019" cy="5689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38841"/>
            <a:ext cx="7772400" cy="26161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615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2338" y="1600203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6028"/>
            <a:ext cx="8229600" cy="26161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27325"/>
            <a:ext cx="3008435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5059563"/>
            <a:ext cx="54864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7323" y="436563"/>
            <a:ext cx="261610" cy="568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629" y="436563"/>
            <a:ext cx="6455019" cy="5689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38841"/>
            <a:ext cx="7772400" cy="26161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615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2338" y="1600203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6028"/>
            <a:ext cx="8229600" cy="26161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1127325"/>
            <a:ext cx="3008435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5059563"/>
            <a:ext cx="54864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17323" y="436563"/>
            <a:ext cx="261610" cy="5689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629" y="436563"/>
            <a:ext cx="6455019" cy="5689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1127335"/>
            <a:ext cx="3008435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38" y="273063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5059573"/>
            <a:ext cx="5486400" cy="30777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vmlDrawing" Target="../drawings/vmlDrawing3.vml"/><Relationship Id="rId18" Type="http://schemas.openxmlformats.org/officeDocument/2006/relationships/tags" Target="../tags/tag1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tags" Target="../tags/tag12.xml"/><Relationship Id="rId2" Type="http://schemas.openxmlformats.org/officeDocument/2006/relationships/slideLayout" Target="../slideLayouts/slideLayout25.xml"/><Relationship Id="rId16" Type="http://schemas.openxmlformats.org/officeDocument/2006/relationships/tags" Target="../tags/tag11.xml"/><Relationship Id="rId20" Type="http://schemas.openxmlformats.org/officeDocument/2006/relationships/oleObject" Target="../embeddings/oleObject3.bin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10.xml"/><Relationship Id="rId10" Type="http://schemas.openxmlformats.org/officeDocument/2006/relationships/slideLayout" Target="../slideLayouts/slideLayout33.xml"/><Relationship Id="rId19" Type="http://schemas.openxmlformats.org/officeDocument/2006/relationships/tags" Target="../tags/tag14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vmlDrawing" Target="../drawings/vmlDrawing4.v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36.xml"/><Relationship Id="rId16" Type="http://schemas.openxmlformats.org/officeDocument/2006/relationships/tags" Target="../tags/tag17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ags" Target="../tags/tag16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ags" Target="../tags/tag1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oleObject" Target="../embeddings/oleObject5.bin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ags" Target="../tags/tag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oleObject" Target="../embeddings/oleObject6.bin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tags" Target="../tags/tag1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oleObject" Target="../embeddings/oleObject7.bin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tags" Target="../tags/tag2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8.vml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9.xml"/><Relationship Id="rId5" Type="http://schemas.openxmlformats.org/officeDocument/2006/relationships/oleObject" Target="../embeddings/oleObject8.bin"/><Relationship Id="rId4" Type="http://schemas.openxmlformats.org/officeDocument/2006/relationships/tags" Target="../tags/tag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21" name="AutoShape 949"/>
          <p:cNvGraphicFramePr>
            <a:graphicFrameLocks/>
          </p:cNvGraphicFramePr>
          <p:nvPr>
            <p:custDataLst>
              <p:tags r:id="rId15"/>
            </p:custDataLst>
          </p:nvPr>
        </p:nvGraphicFramePr>
        <p:xfrm>
          <a:off x="6350" y="0"/>
          <a:ext cx="149225" cy="161925"/>
        </p:xfrm>
        <a:graphic>
          <a:graphicData uri="http://schemas.openxmlformats.org/presentationml/2006/ole">
            <p:oleObj spid="_x0000_s4021" name="think-cell Slide" r:id="rId21" imgW="0" imgH="0" progId="">
              <p:embed/>
            </p:oleObj>
          </a:graphicData>
        </a:graphic>
      </p:graphicFrame>
      <p:sp>
        <p:nvSpPr>
          <p:cNvPr id="6163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4E1F0"/>
          </a:solidFill>
          <a:ln w="0">
            <a:noFill/>
            <a:miter lim="800000"/>
            <a:headEnd/>
            <a:tailEnd/>
          </a:ln>
        </p:spPr>
        <p:txBody>
          <a:bodyPr wrap="none" lIns="91363" tIns="45681" rIns="91363" bIns="45681" anchor="ctr"/>
          <a:lstStyle/>
          <a:p>
            <a:pPr defTabSz="912813">
              <a:defRPr/>
            </a:pPr>
            <a:endParaRPr lang="ru-RU" sz="1200" i="1" dirty="0">
              <a:solidFill>
                <a:srgbClr val="002960"/>
              </a:solidFill>
              <a:latin typeface="+mn-lt"/>
              <a:cs typeface="Arial" charset="0"/>
            </a:endParaRPr>
          </a:p>
        </p:txBody>
      </p:sp>
      <p:sp>
        <p:nvSpPr>
          <p:cNvPr id="4024" name="McK 2. Slide Title"/>
          <p:cNvSpPr>
            <a:spLocks noGrp="1" noChangeArrowheads="1"/>
          </p:cNvSpPr>
          <p:nvPr>
            <p:ph type="title"/>
            <p:custDataLst>
              <p:tags r:id="rId17"/>
            </p:custDataLst>
          </p:nvPr>
        </p:nvSpPr>
        <p:spPr bwMode="auto">
          <a:xfrm>
            <a:off x="122238" y="433388"/>
            <a:ext cx="87931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22238" y="868363"/>
            <a:ext cx="3729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2813">
              <a:defRPr/>
            </a:pPr>
            <a:r>
              <a:rPr lang="en-US" sz="1200" dirty="0">
                <a:solidFill>
                  <a:srgbClr val="002960"/>
                </a:solidFill>
                <a:latin typeface="+mn-lt"/>
              </a:rPr>
              <a:t>Unit of measure</a:t>
            </a:r>
          </a:p>
        </p:txBody>
      </p:sp>
      <p:grpSp>
        <p:nvGrpSpPr>
          <p:cNvPr id="4026" name="McK Slide Elements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122238" y="6397625"/>
            <a:ext cx="8721725" cy="371475"/>
            <a:chOff x="75" y="3950"/>
            <a:chExt cx="5385" cy="229"/>
          </a:xfrm>
        </p:grpSpPr>
        <p:sp>
          <p:nvSpPr>
            <p:cNvPr id="1345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950"/>
              <a:ext cx="5385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6363" indent="-106363" defTabSz="912813">
                <a:defRPr/>
              </a:pPr>
              <a:r>
                <a:rPr lang="en-US" sz="1000" dirty="0">
                  <a:solidFill>
                    <a:srgbClr val="002960"/>
                  </a:solidFill>
                  <a:latin typeface="+mn-lt"/>
                </a:rPr>
                <a:t>1 Сноска</a:t>
              </a:r>
            </a:p>
          </p:txBody>
        </p:sp>
        <p:sp>
          <p:nvSpPr>
            <p:cNvPr id="1346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83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796925" indent="-796925" defTabSz="912813">
                <a:tabLst>
                  <a:tab pos="795338" algn="l"/>
                </a:tabLst>
                <a:defRPr/>
              </a:pPr>
              <a:r>
                <a:rPr lang="ru-RU" sz="1000" dirty="0">
                  <a:solidFill>
                    <a:srgbClr val="000000"/>
                  </a:solidFill>
                  <a:latin typeface="+mn-lt"/>
                </a:rPr>
                <a:t>Источник</a:t>
              </a:r>
              <a:r>
                <a:rPr lang="en-US" sz="1000" dirty="0">
                  <a:solidFill>
                    <a:srgbClr val="000000"/>
                  </a:solidFill>
                  <a:latin typeface="+mn-lt"/>
                </a:rPr>
                <a:t>: источник</a:t>
              </a:r>
            </a:p>
          </p:txBody>
        </p:sp>
      </p:grpSp>
      <p:sp>
        <p:nvSpPr>
          <p:cNvPr id="771082" name="Rectangle 10"/>
          <p:cNvSpPr>
            <a:spLocks noChangeArrowheads="1"/>
          </p:cNvSpPr>
          <p:nvPr/>
        </p:nvSpPr>
        <p:spPr bwMode="auto">
          <a:xfrm>
            <a:off x="-2163763" y="811213"/>
            <a:ext cx="334963" cy="66992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115</a:t>
            </a:r>
          </a:p>
        </p:txBody>
      </p:sp>
      <p:sp>
        <p:nvSpPr>
          <p:cNvPr id="771083" name="Rectangle 11"/>
          <p:cNvSpPr>
            <a:spLocks noChangeArrowheads="1"/>
          </p:cNvSpPr>
          <p:nvPr/>
        </p:nvSpPr>
        <p:spPr bwMode="auto">
          <a:xfrm>
            <a:off x="-1350963" y="811213"/>
            <a:ext cx="334963" cy="669925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</p:txBody>
      </p:sp>
      <p:sp>
        <p:nvSpPr>
          <p:cNvPr id="771084" name="Rectangle 12"/>
          <p:cNvSpPr>
            <a:spLocks noChangeArrowheads="1"/>
          </p:cNvSpPr>
          <p:nvPr/>
        </p:nvSpPr>
        <p:spPr bwMode="auto">
          <a:xfrm>
            <a:off x="-944563" y="811213"/>
            <a:ext cx="333375" cy="669925"/>
          </a:xfrm>
          <a:prstGeom prst="rect">
            <a:avLst/>
          </a:prstGeom>
          <a:solidFill>
            <a:srgbClr val="FC192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33</a:t>
            </a:r>
          </a:p>
        </p:txBody>
      </p:sp>
      <p:sp>
        <p:nvSpPr>
          <p:cNvPr id="771085" name="Rectangle 13"/>
          <p:cNvSpPr>
            <a:spLocks noChangeArrowheads="1"/>
          </p:cNvSpPr>
          <p:nvPr/>
        </p:nvSpPr>
        <p:spPr bwMode="auto">
          <a:xfrm>
            <a:off x="-539750" y="811213"/>
            <a:ext cx="334962" cy="669925"/>
          </a:xfrm>
          <a:prstGeom prst="rect">
            <a:avLst/>
          </a:prstGeom>
          <a:solidFill>
            <a:srgbClr val="F8A44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164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74</a:t>
            </a:r>
          </a:p>
        </p:txBody>
      </p:sp>
      <p:sp>
        <p:nvSpPr>
          <p:cNvPr id="771086" name="Rectangle 14"/>
          <p:cNvSpPr>
            <a:spLocks noChangeArrowheads="1"/>
          </p:cNvSpPr>
          <p:nvPr/>
        </p:nvSpPr>
        <p:spPr bwMode="auto">
          <a:xfrm>
            <a:off x="-2163763" y="1612900"/>
            <a:ext cx="334963" cy="669925"/>
          </a:xfrm>
          <a:prstGeom prst="rect">
            <a:avLst/>
          </a:prstGeom>
          <a:solidFill>
            <a:srgbClr val="FEC278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120</a:t>
            </a:r>
          </a:p>
        </p:txBody>
      </p:sp>
      <p:sp>
        <p:nvSpPr>
          <p:cNvPr id="771087" name="Rectangle 15"/>
          <p:cNvSpPr>
            <a:spLocks noChangeArrowheads="1"/>
          </p:cNvSpPr>
          <p:nvPr/>
        </p:nvSpPr>
        <p:spPr bwMode="auto">
          <a:xfrm>
            <a:off x="-1758950" y="1612900"/>
            <a:ext cx="334962" cy="669925"/>
          </a:xfrm>
          <a:prstGeom prst="rect">
            <a:avLst/>
          </a:prstGeom>
          <a:solidFill>
            <a:srgbClr val="FDE1B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185</a:t>
            </a:r>
          </a:p>
        </p:txBody>
      </p:sp>
      <p:sp>
        <p:nvSpPr>
          <p:cNvPr id="771088" name="Rectangle 16"/>
          <p:cNvSpPr>
            <a:spLocks noChangeArrowheads="1"/>
          </p:cNvSpPr>
          <p:nvPr/>
        </p:nvSpPr>
        <p:spPr bwMode="auto">
          <a:xfrm>
            <a:off x="-1352550" y="1612900"/>
            <a:ext cx="334962" cy="669925"/>
          </a:xfrm>
          <a:prstGeom prst="rect">
            <a:avLst/>
          </a:prstGeom>
          <a:solidFill>
            <a:srgbClr val="C64C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198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155</a:t>
            </a:r>
          </a:p>
        </p:txBody>
      </p:sp>
      <p:sp>
        <p:nvSpPr>
          <p:cNvPr id="771089" name="Rectangle 17"/>
          <p:cNvSpPr>
            <a:spLocks noChangeArrowheads="1"/>
          </p:cNvSpPr>
          <p:nvPr/>
        </p:nvSpPr>
        <p:spPr bwMode="auto">
          <a:xfrm>
            <a:off x="-946150" y="1612900"/>
            <a:ext cx="334962" cy="669925"/>
          </a:xfrm>
          <a:prstGeom prst="rect">
            <a:avLst/>
          </a:prstGeom>
          <a:solidFill>
            <a:srgbClr val="D884B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186</a:t>
            </a:r>
          </a:p>
        </p:txBody>
      </p:sp>
      <p:sp>
        <p:nvSpPr>
          <p:cNvPr id="771090" name="Rectangle 18"/>
          <p:cNvSpPr>
            <a:spLocks noChangeArrowheads="1"/>
          </p:cNvSpPr>
          <p:nvPr/>
        </p:nvSpPr>
        <p:spPr bwMode="auto">
          <a:xfrm>
            <a:off x="-2163763" y="2422525"/>
            <a:ext cx="334963" cy="669925"/>
          </a:xfrm>
          <a:prstGeom prst="rect">
            <a:avLst/>
          </a:prstGeom>
          <a:solidFill>
            <a:srgbClr val="92CD5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146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205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81</a:t>
            </a:r>
          </a:p>
        </p:txBody>
      </p:sp>
      <p:sp>
        <p:nvSpPr>
          <p:cNvPr id="771091" name="Rectangle 19"/>
          <p:cNvSpPr>
            <a:spLocks noChangeArrowheads="1"/>
          </p:cNvSpPr>
          <p:nvPr/>
        </p:nvSpPr>
        <p:spPr bwMode="auto">
          <a:xfrm>
            <a:off x="-1758950" y="2422525"/>
            <a:ext cx="334962" cy="669925"/>
          </a:xfrm>
          <a:prstGeom prst="rect">
            <a:avLst/>
          </a:prstGeom>
          <a:solidFill>
            <a:srgbClr val="B7DF8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131</a:t>
            </a:r>
          </a:p>
        </p:txBody>
      </p:sp>
      <p:sp>
        <p:nvSpPr>
          <p:cNvPr id="771092" name="Rectangle 20"/>
          <p:cNvSpPr>
            <a:spLocks noChangeArrowheads="1"/>
          </p:cNvSpPr>
          <p:nvPr/>
        </p:nvSpPr>
        <p:spPr bwMode="auto">
          <a:xfrm>
            <a:off x="-1352550" y="2422525"/>
            <a:ext cx="334962" cy="669925"/>
          </a:xfrm>
          <a:prstGeom prst="rect">
            <a:avLst/>
          </a:prstGeom>
          <a:solidFill>
            <a:srgbClr val="DBF0B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189</a:t>
            </a:r>
          </a:p>
        </p:txBody>
      </p:sp>
      <p:sp>
        <p:nvSpPr>
          <p:cNvPr id="771093" name="Rectangle 21"/>
          <p:cNvSpPr>
            <a:spLocks noChangeArrowheads="1"/>
          </p:cNvSpPr>
          <p:nvPr/>
        </p:nvSpPr>
        <p:spPr bwMode="auto">
          <a:xfrm>
            <a:off x="-946150" y="2422525"/>
            <a:ext cx="334962" cy="669925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</p:txBody>
      </p:sp>
      <p:sp>
        <p:nvSpPr>
          <p:cNvPr id="771094" name="Rectangle 22"/>
          <p:cNvSpPr>
            <a:spLocks noChangeArrowheads="1"/>
          </p:cNvSpPr>
          <p:nvPr/>
        </p:nvSpPr>
        <p:spPr bwMode="auto">
          <a:xfrm>
            <a:off x="-1757363" y="811213"/>
            <a:ext cx="334963" cy="669925"/>
          </a:xfrm>
          <a:prstGeom prst="rect">
            <a:avLst/>
          </a:prstGeom>
          <a:solidFill>
            <a:srgbClr val="3A4B8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58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140</a:t>
            </a:r>
          </a:p>
        </p:txBody>
      </p:sp>
      <p:sp>
        <p:nvSpPr>
          <p:cNvPr id="771095" name="Rectangle 23"/>
          <p:cNvSpPr>
            <a:spLocks noChangeArrowheads="1"/>
          </p:cNvSpPr>
          <p:nvPr/>
        </p:nvSpPr>
        <p:spPr bwMode="auto">
          <a:xfrm>
            <a:off x="-539750" y="1612900"/>
            <a:ext cx="334962" cy="669925"/>
          </a:xfrm>
          <a:prstGeom prst="rect">
            <a:avLst/>
          </a:prstGeom>
          <a:solidFill>
            <a:srgbClr val="EBC1D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235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</p:txBody>
      </p:sp>
      <p:sp>
        <p:nvSpPr>
          <p:cNvPr id="771096" name="Rectangle 24"/>
          <p:cNvSpPr>
            <a:spLocks noChangeArrowheads="1"/>
          </p:cNvSpPr>
          <p:nvPr/>
        </p:nvSpPr>
        <p:spPr bwMode="auto">
          <a:xfrm>
            <a:off x="-539750" y="2422525"/>
            <a:ext cx="334962" cy="669925"/>
          </a:xfrm>
          <a:prstGeom prst="rect">
            <a:avLst/>
          </a:prstGeom>
          <a:solidFill>
            <a:srgbClr val="768DB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188</a:t>
            </a:r>
          </a:p>
        </p:txBody>
      </p:sp>
      <p:sp>
        <p:nvSpPr>
          <p:cNvPr id="231436" name="Номер слайда 1"/>
          <p:cNvSpPr txBox="1"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8953500" y="6662738"/>
            <a:ext cx="20002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defRPr/>
            </a:pPr>
            <a:fld id="{D68674EE-5387-4260-98AE-BD22ABF37DBE}" type="slidenum">
              <a:rPr lang="en-US" sz="1000">
                <a:solidFill>
                  <a:srgbClr val="002960"/>
                </a:solidFill>
                <a:latin typeface="+mn-lt"/>
              </a:rPr>
              <a:pPr defTabSz="912813">
                <a:defRPr/>
              </a:pPr>
              <a:t>‹#›</a:t>
            </a:fld>
            <a:r>
              <a:rPr lang="en-US" sz="1000" dirty="0">
                <a:solidFill>
                  <a:srgbClr val="002960"/>
                </a:solidFill>
                <a:latin typeface="+mn-lt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7" r:id="rId2"/>
    <p:sldLayoutId id="2147483786" r:id="rId3"/>
    <p:sldLayoutId id="2147483785" r:id="rId4"/>
    <p:sldLayoutId id="2147483784" r:id="rId5"/>
    <p:sldLayoutId id="2147483783" r:id="rId6"/>
    <p:sldLayoutId id="2147483782" r:id="rId7"/>
    <p:sldLayoutId id="2147483781" r:id="rId8"/>
    <p:sldLayoutId id="2147483780" r:id="rId9"/>
    <p:sldLayoutId id="2147483779" r:id="rId10"/>
    <p:sldLayoutId id="2147483778" r:id="rId11"/>
    <p:sldLayoutId id="2147483777" r:id="rId12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9pPr>
    </p:titleStyle>
    <p:bodyStyle>
      <a:lvl1pPr marL="349250" indent="-3492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Char char="•"/>
        <a:defRPr sz="1600">
          <a:solidFill>
            <a:schemeClr val="tx1"/>
          </a:solidFill>
          <a:latin typeface="+mn-lt"/>
        </a:defRPr>
      </a:lvl2pPr>
      <a:lvl3pPr marL="466725" indent="-268288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7063" indent="-1587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4pPr>
      <a:lvl5pPr marL="762000" indent="-1333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12192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16764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336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5908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45" name="AutoShape 949"/>
          <p:cNvGraphicFramePr>
            <a:graphicFrameLocks/>
          </p:cNvGraphicFramePr>
          <p:nvPr>
            <p:custDataLst>
              <p:tags r:id="rId14"/>
            </p:custDataLst>
          </p:nvPr>
        </p:nvGraphicFramePr>
        <p:xfrm>
          <a:off x="6350" y="0"/>
          <a:ext cx="149225" cy="161925"/>
        </p:xfrm>
        <a:graphic>
          <a:graphicData uri="http://schemas.openxmlformats.org/presentationml/2006/ole">
            <p:oleObj spid="_x0000_s5045" name="think-cell Slide" r:id="rId15" imgW="0" imgH="0" progId="">
              <p:embed/>
            </p:oleObj>
          </a:graphicData>
        </a:graphic>
      </p:graphicFrame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4E1F0"/>
          </a:solidFill>
          <a:ln w="0">
            <a:noFill/>
            <a:miter lim="800000"/>
            <a:headEnd/>
            <a:tailEnd/>
          </a:ln>
        </p:spPr>
        <p:txBody>
          <a:bodyPr wrap="none" lIns="91363" tIns="45681" rIns="91363" bIns="45681" anchor="ctr"/>
          <a:lstStyle/>
          <a:p>
            <a:pPr defTabSz="912813">
              <a:defRPr/>
            </a:pPr>
            <a:endParaRPr lang="ru-RU" sz="1200" i="1" dirty="0">
              <a:solidFill>
                <a:srgbClr val="002960"/>
              </a:solidFill>
              <a:latin typeface="+mn-lt"/>
              <a:cs typeface="Arial" charset="0"/>
            </a:endParaRPr>
          </a:p>
        </p:txBody>
      </p:sp>
      <p:sp>
        <p:nvSpPr>
          <p:cNvPr id="5048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433388"/>
            <a:ext cx="87931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/>
        </p:nvSpPr>
        <p:spPr bwMode="auto">
          <a:xfrm>
            <a:off x="122238" y="868363"/>
            <a:ext cx="3729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2813">
              <a:defRPr/>
            </a:pPr>
            <a:r>
              <a:rPr lang="en-US" sz="1200" dirty="0">
                <a:solidFill>
                  <a:srgbClr val="002960"/>
                </a:solidFill>
                <a:latin typeface="+mn-lt"/>
              </a:rPr>
              <a:t>Unit of measure</a:t>
            </a:r>
          </a:p>
        </p:txBody>
      </p:sp>
      <p:grpSp>
        <p:nvGrpSpPr>
          <p:cNvPr id="5050" name="McK Slide Elements"/>
          <p:cNvGrpSpPr>
            <a:grpSpLocks/>
          </p:cNvGrpSpPr>
          <p:nvPr/>
        </p:nvGrpSpPr>
        <p:grpSpPr bwMode="auto">
          <a:xfrm>
            <a:off x="122238" y="6397625"/>
            <a:ext cx="8721725" cy="371475"/>
            <a:chOff x="75" y="3950"/>
            <a:chExt cx="5385" cy="229"/>
          </a:xfrm>
        </p:grpSpPr>
        <p:sp>
          <p:nvSpPr>
            <p:cNvPr id="1345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950"/>
              <a:ext cx="5385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6363" indent="-106363" defTabSz="912813">
                <a:defRPr/>
              </a:pPr>
              <a:r>
                <a:rPr lang="en-US" sz="1000" dirty="0">
                  <a:solidFill>
                    <a:srgbClr val="002960"/>
                  </a:solidFill>
                  <a:latin typeface="+mn-lt"/>
                </a:rPr>
                <a:t>1 Сноска</a:t>
              </a:r>
            </a:p>
          </p:txBody>
        </p:sp>
        <p:sp>
          <p:nvSpPr>
            <p:cNvPr id="1346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83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796925" indent="-796925" defTabSz="912813">
                <a:tabLst>
                  <a:tab pos="795338" algn="l"/>
                </a:tabLst>
                <a:defRPr/>
              </a:pPr>
              <a:r>
                <a:rPr lang="ru-RU" sz="1000" dirty="0">
                  <a:solidFill>
                    <a:srgbClr val="000000"/>
                  </a:solidFill>
                  <a:latin typeface="+mn-lt"/>
                </a:rPr>
                <a:t>Источник</a:t>
              </a:r>
              <a:r>
                <a:rPr lang="en-US" sz="1000" dirty="0">
                  <a:solidFill>
                    <a:srgbClr val="000000"/>
                  </a:solidFill>
                  <a:latin typeface="+mn-lt"/>
                </a:rPr>
                <a:t>: источник</a:t>
              </a:r>
            </a:p>
          </p:txBody>
        </p:sp>
      </p:grpSp>
      <p:sp>
        <p:nvSpPr>
          <p:cNvPr id="771082" name="Rectangle 10"/>
          <p:cNvSpPr>
            <a:spLocks noChangeArrowheads="1"/>
          </p:cNvSpPr>
          <p:nvPr/>
        </p:nvSpPr>
        <p:spPr bwMode="auto">
          <a:xfrm>
            <a:off x="-2163763" y="811213"/>
            <a:ext cx="334963" cy="66992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115</a:t>
            </a:r>
          </a:p>
        </p:txBody>
      </p:sp>
      <p:sp>
        <p:nvSpPr>
          <p:cNvPr id="771083" name="Rectangle 11"/>
          <p:cNvSpPr>
            <a:spLocks noChangeArrowheads="1"/>
          </p:cNvSpPr>
          <p:nvPr/>
        </p:nvSpPr>
        <p:spPr bwMode="auto">
          <a:xfrm>
            <a:off x="-1350963" y="811213"/>
            <a:ext cx="334963" cy="669925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</p:txBody>
      </p:sp>
      <p:sp>
        <p:nvSpPr>
          <p:cNvPr id="771084" name="Rectangle 12"/>
          <p:cNvSpPr>
            <a:spLocks noChangeArrowheads="1"/>
          </p:cNvSpPr>
          <p:nvPr/>
        </p:nvSpPr>
        <p:spPr bwMode="auto">
          <a:xfrm>
            <a:off x="-944563" y="811213"/>
            <a:ext cx="333375" cy="669925"/>
          </a:xfrm>
          <a:prstGeom prst="rect">
            <a:avLst/>
          </a:prstGeom>
          <a:solidFill>
            <a:srgbClr val="FC192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33</a:t>
            </a:r>
          </a:p>
        </p:txBody>
      </p:sp>
      <p:sp>
        <p:nvSpPr>
          <p:cNvPr id="771085" name="Rectangle 13"/>
          <p:cNvSpPr>
            <a:spLocks noChangeArrowheads="1"/>
          </p:cNvSpPr>
          <p:nvPr/>
        </p:nvSpPr>
        <p:spPr bwMode="auto">
          <a:xfrm>
            <a:off x="-539750" y="811213"/>
            <a:ext cx="334962" cy="669925"/>
          </a:xfrm>
          <a:prstGeom prst="rect">
            <a:avLst/>
          </a:prstGeom>
          <a:solidFill>
            <a:srgbClr val="F8A44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164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74</a:t>
            </a:r>
          </a:p>
        </p:txBody>
      </p:sp>
      <p:sp>
        <p:nvSpPr>
          <p:cNvPr id="771086" name="Rectangle 14"/>
          <p:cNvSpPr>
            <a:spLocks noChangeArrowheads="1"/>
          </p:cNvSpPr>
          <p:nvPr/>
        </p:nvSpPr>
        <p:spPr bwMode="auto">
          <a:xfrm>
            <a:off x="-2163763" y="1612900"/>
            <a:ext cx="334963" cy="669925"/>
          </a:xfrm>
          <a:prstGeom prst="rect">
            <a:avLst/>
          </a:prstGeom>
          <a:solidFill>
            <a:srgbClr val="FEC278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120</a:t>
            </a:r>
          </a:p>
        </p:txBody>
      </p:sp>
      <p:sp>
        <p:nvSpPr>
          <p:cNvPr id="771087" name="Rectangle 15"/>
          <p:cNvSpPr>
            <a:spLocks noChangeArrowheads="1"/>
          </p:cNvSpPr>
          <p:nvPr/>
        </p:nvSpPr>
        <p:spPr bwMode="auto">
          <a:xfrm>
            <a:off x="-1758950" y="1612900"/>
            <a:ext cx="334962" cy="669925"/>
          </a:xfrm>
          <a:prstGeom prst="rect">
            <a:avLst/>
          </a:prstGeom>
          <a:solidFill>
            <a:srgbClr val="FDE1B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185</a:t>
            </a:r>
          </a:p>
        </p:txBody>
      </p:sp>
      <p:sp>
        <p:nvSpPr>
          <p:cNvPr id="771088" name="Rectangle 16"/>
          <p:cNvSpPr>
            <a:spLocks noChangeArrowheads="1"/>
          </p:cNvSpPr>
          <p:nvPr/>
        </p:nvSpPr>
        <p:spPr bwMode="auto">
          <a:xfrm>
            <a:off x="-1352550" y="1612900"/>
            <a:ext cx="334962" cy="669925"/>
          </a:xfrm>
          <a:prstGeom prst="rect">
            <a:avLst/>
          </a:prstGeom>
          <a:solidFill>
            <a:srgbClr val="C64C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198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155</a:t>
            </a:r>
          </a:p>
        </p:txBody>
      </p:sp>
      <p:sp>
        <p:nvSpPr>
          <p:cNvPr id="771089" name="Rectangle 17"/>
          <p:cNvSpPr>
            <a:spLocks noChangeArrowheads="1"/>
          </p:cNvSpPr>
          <p:nvPr/>
        </p:nvSpPr>
        <p:spPr bwMode="auto">
          <a:xfrm>
            <a:off x="-946150" y="1612900"/>
            <a:ext cx="334962" cy="669925"/>
          </a:xfrm>
          <a:prstGeom prst="rect">
            <a:avLst/>
          </a:prstGeom>
          <a:solidFill>
            <a:srgbClr val="D884B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186</a:t>
            </a:r>
          </a:p>
        </p:txBody>
      </p:sp>
      <p:sp>
        <p:nvSpPr>
          <p:cNvPr id="771090" name="Rectangle 18"/>
          <p:cNvSpPr>
            <a:spLocks noChangeArrowheads="1"/>
          </p:cNvSpPr>
          <p:nvPr/>
        </p:nvSpPr>
        <p:spPr bwMode="auto">
          <a:xfrm>
            <a:off x="-2163763" y="2422525"/>
            <a:ext cx="334963" cy="669925"/>
          </a:xfrm>
          <a:prstGeom prst="rect">
            <a:avLst/>
          </a:prstGeom>
          <a:solidFill>
            <a:srgbClr val="92CD5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146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205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81</a:t>
            </a:r>
          </a:p>
        </p:txBody>
      </p:sp>
      <p:sp>
        <p:nvSpPr>
          <p:cNvPr id="771091" name="Rectangle 19"/>
          <p:cNvSpPr>
            <a:spLocks noChangeArrowheads="1"/>
          </p:cNvSpPr>
          <p:nvPr/>
        </p:nvSpPr>
        <p:spPr bwMode="auto">
          <a:xfrm>
            <a:off x="-1758950" y="2422525"/>
            <a:ext cx="334962" cy="669925"/>
          </a:xfrm>
          <a:prstGeom prst="rect">
            <a:avLst/>
          </a:prstGeom>
          <a:solidFill>
            <a:srgbClr val="B7DF8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131</a:t>
            </a:r>
          </a:p>
        </p:txBody>
      </p:sp>
      <p:sp>
        <p:nvSpPr>
          <p:cNvPr id="771092" name="Rectangle 20"/>
          <p:cNvSpPr>
            <a:spLocks noChangeArrowheads="1"/>
          </p:cNvSpPr>
          <p:nvPr/>
        </p:nvSpPr>
        <p:spPr bwMode="auto">
          <a:xfrm>
            <a:off x="-1352550" y="2422525"/>
            <a:ext cx="334962" cy="669925"/>
          </a:xfrm>
          <a:prstGeom prst="rect">
            <a:avLst/>
          </a:prstGeom>
          <a:solidFill>
            <a:srgbClr val="DBF0B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189</a:t>
            </a:r>
          </a:p>
        </p:txBody>
      </p:sp>
      <p:sp>
        <p:nvSpPr>
          <p:cNvPr id="771093" name="Rectangle 21"/>
          <p:cNvSpPr>
            <a:spLocks noChangeArrowheads="1"/>
          </p:cNvSpPr>
          <p:nvPr/>
        </p:nvSpPr>
        <p:spPr bwMode="auto">
          <a:xfrm>
            <a:off x="-946150" y="2422525"/>
            <a:ext cx="334962" cy="669925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</p:txBody>
      </p:sp>
      <p:sp>
        <p:nvSpPr>
          <p:cNvPr id="771094" name="Rectangle 22"/>
          <p:cNvSpPr>
            <a:spLocks noChangeArrowheads="1"/>
          </p:cNvSpPr>
          <p:nvPr/>
        </p:nvSpPr>
        <p:spPr bwMode="auto">
          <a:xfrm>
            <a:off x="-1757363" y="811213"/>
            <a:ext cx="334963" cy="669925"/>
          </a:xfrm>
          <a:prstGeom prst="rect">
            <a:avLst/>
          </a:prstGeom>
          <a:solidFill>
            <a:srgbClr val="3A4B8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58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140</a:t>
            </a:r>
          </a:p>
        </p:txBody>
      </p:sp>
      <p:sp>
        <p:nvSpPr>
          <p:cNvPr id="771095" name="Rectangle 23"/>
          <p:cNvSpPr>
            <a:spLocks noChangeArrowheads="1"/>
          </p:cNvSpPr>
          <p:nvPr/>
        </p:nvSpPr>
        <p:spPr bwMode="auto">
          <a:xfrm>
            <a:off x="-539750" y="1612900"/>
            <a:ext cx="334962" cy="669925"/>
          </a:xfrm>
          <a:prstGeom prst="rect">
            <a:avLst/>
          </a:prstGeom>
          <a:solidFill>
            <a:srgbClr val="EBC1D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235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</p:txBody>
      </p:sp>
      <p:sp>
        <p:nvSpPr>
          <p:cNvPr id="771096" name="Rectangle 24"/>
          <p:cNvSpPr>
            <a:spLocks noChangeArrowheads="1"/>
          </p:cNvSpPr>
          <p:nvPr/>
        </p:nvSpPr>
        <p:spPr bwMode="auto">
          <a:xfrm>
            <a:off x="-539750" y="2422525"/>
            <a:ext cx="334962" cy="669925"/>
          </a:xfrm>
          <a:prstGeom prst="rect">
            <a:avLst/>
          </a:prstGeom>
          <a:solidFill>
            <a:srgbClr val="768DB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188</a:t>
            </a:r>
          </a:p>
        </p:txBody>
      </p:sp>
      <p:sp>
        <p:nvSpPr>
          <p:cNvPr id="231436" name="Номер слайда 1"/>
          <p:cNvSpPr txBox="1">
            <a:spLocks noGrp="1"/>
          </p:cNvSpPr>
          <p:nvPr/>
        </p:nvSpPr>
        <p:spPr bwMode="auto">
          <a:xfrm>
            <a:off x="8953500" y="6662738"/>
            <a:ext cx="20002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defRPr/>
            </a:pPr>
            <a:fld id="{6690A2A2-99B8-4DCD-980F-DC4B211A4A7D}" type="slidenum">
              <a:rPr lang="en-US" sz="1000">
                <a:solidFill>
                  <a:srgbClr val="002960"/>
                </a:solidFill>
                <a:latin typeface="+mn-lt"/>
              </a:rPr>
              <a:pPr defTabSz="912813">
                <a:defRPr/>
              </a:pPr>
              <a:t>‹#›</a:t>
            </a:fld>
            <a:r>
              <a:rPr lang="en-US" sz="1000" dirty="0">
                <a:solidFill>
                  <a:srgbClr val="002960"/>
                </a:solidFill>
                <a:latin typeface="+mn-lt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8" r:id="rId2"/>
    <p:sldLayoutId id="2147483797" r:id="rId3"/>
    <p:sldLayoutId id="2147483796" r:id="rId4"/>
    <p:sldLayoutId id="2147483795" r:id="rId5"/>
    <p:sldLayoutId id="2147483794" r:id="rId6"/>
    <p:sldLayoutId id="2147483793" r:id="rId7"/>
    <p:sldLayoutId id="2147483792" r:id="rId8"/>
    <p:sldLayoutId id="2147483791" r:id="rId9"/>
    <p:sldLayoutId id="2147483790" r:id="rId10"/>
    <p:sldLayoutId id="2147483789" r:id="rId1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9pPr>
    </p:titleStyle>
    <p:bodyStyle>
      <a:lvl1pPr marL="349250" indent="-3492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Char char="•"/>
        <a:defRPr sz="1600">
          <a:solidFill>
            <a:schemeClr val="tx1"/>
          </a:solidFill>
          <a:latin typeface="+mn-lt"/>
        </a:defRPr>
      </a:lvl2pPr>
      <a:lvl3pPr marL="466725" indent="-268288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7063" indent="-1587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4pPr>
      <a:lvl5pPr marL="762000" indent="-1333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12192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16764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336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5908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29" name="AutoShape 949"/>
          <p:cNvGraphicFramePr>
            <a:graphicFrameLocks/>
          </p:cNvGraphicFramePr>
          <p:nvPr>
            <p:custDataLst>
              <p:tags r:id="rId14"/>
            </p:custDataLst>
          </p:nvPr>
        </p:nvGraphicFramePr>
        <p:xfrm>
          <a:off x="6350" y="0"/>
          <a:ext cx="149225" cy="161925"/>
        </p:xfrm>
        <a:graphic>
          <a:graphicData uri="http://schemas.openxmlformats.org/presentationml/2006/ole">
            <p:oleObj spid="_x0000_s21429" name="think-cell Slide" r:id="rId20" imgW="0" imgH="0" progId="">
              <p:embed/>
            </p:oleObj>
          </a:graphicData>
        </a:graphic>
      </p:graphicFrame>
      <p:sp>
        <p:nvSpPr>
          <p:cNvPr id="6163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4E1F0"/>
          </a:solidFill>
          <a:ln w="0">
            <a:noFill/>
            <a:miter lim="800000"/>
            <a:headEnd/>
            <a:tailEnd/>
          </a:ln>
        </p:spPr>
        <p:txBody>
          <a:bodyPr wrap="none" lIns="91363" tIns="45681" rIns="91363" bIns="45681" anchor="ctr"/>
          <a:lstStyle/>
          <a:p>
            <a:pPr defTabSz="912813">
              <a:defRPr/>
            </a:pPr>
            <a:endParaRPr lang="ru-RU" sz="1200" i="1" dirty="0">
              <a:solidFill>
                <a:srgbClr val="002960"/>
              </a:solidFill>
              <a:latin typeface="+mn-lt"/>
              <a:cs typeface="Arial" charset="0"/>
            </a:endParaRPr>
          </a:p>
        </p:txBody>
      </p:sp>
      <p:sp>
        <p:nvSpPr>
          <p:cNvPr id="21432" name="McK 2. Slide Title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122238" y="433388"/>
            <a:ext cx="87931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22238" y="868363"/>
            <a:ext cx="3729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2813">
              <a:defRPr/>
            </a:pPr>
            <a:r>
              <a:rPr lang="en-US" sz="1200" dirty="0">
                <a:solidFill>
                  <a:srgbClr val="002960"/>
                </a:solidFill>
                <a:latin typeface="+mn-lt"/>
              </a:rPr>
              <a:t>Unit of measure</a:t>
            </a:r>
          </a:p>
        </p:txBody>
      </p:sp>
      <p:grpSp>
        <p:nvGrpSpPr>
          <p:cNvPr id="21434" name="McK Slide Elements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122238" y="6397625"/>
            <a:ext cx="8721725" cy="371475"/>
            <a:chOff x="75" y="3950"/>
            <a:chExt cx="5385" cy="229"/>
          </a:xfrm>
        </p:grpSpPr>
        <p:sp>
          <p:nvSpPr>
            <p:cNvPr id="1345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950"/>
              <a:ext cx="5385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106363" indent="-106363" defTabSz="912813">
                <a:defRPr/>
              </a:pPr>
              <a:r>
                <a:rPr lang="en-US" sz="1000" dirty="0">
                  <a:solidFill>
                    <a:srgbClr val="002960"/>
                  </a:solidFill>
                  <a:latin typeface="+mn-lt"/>
                </a:rPr>
                <a:t>1 Сноска</a:t>
              </a:r>
            </a:p>
          </p:txBody>
        </p:sp>
        <p:sp>
          <p:nvSpPr>
            <p:cNvPr id="1346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83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marL="796925" indent="-796925" defTabSz="912813">
                <a:tabLst>
                  <a:tab pos="795338" algn="l"/>
                </a:tabLst>
                <a:defRPr/>
              </a:pPr>
              <a:r>
                <a:rPr lang="ru-RU" sz="1000" dirty="0">
                  <a:solidFill>
                    <a:srgbClr val="000000"/>
                  </a:solidFill>
                  <a:latin typeface="+mn-lt"/>
                </a:rPr>
                <a:t>Источник</a:t>
              </a:r>
              <a:r>
                <a:rPr lang="en-US" sz="1000" dirty="0">
                  <a:solidFill>
                    <a:srgbClr val="000000"/>
                  </a:solidFill>
                  <a:latin typeface="+mn-lt"/>
                </a:rPr>
                <a:t>: источник</a:t>
              </a:r>
            </a:p>
          </p:txBody>
        </p:sp>
      </p:grpSp>
      <p:sp>
        <p:nvSpPr>
          <p:cNvPr id="771082" name="Rectangle 10"/>
          <p:cNvSpPr>
            <a:spLocks noChangeArrowheads="1"/>
          </p:cNvSpPr>
          <p:nvPr/>
        </p:nvSpPr>
        <p:spPr bwMode="auto">
          <a:xfrm>
            <a:off x="-2163763" y="811213"/>
            <a:ext cx="334963" cy="66992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115</a:t>
            </a:r>
          </a:p>
        </p:txBody>
      </p:sp>
      <p:sp>
        <p:nvSpPr>
          <p:cNvPr id="771083" name="Rectangle 11"/>
          <p:cNvSpPr>
            <a:spLocks noChangeArrowheads="1"/>
          </p:cNvSpPr>
          <p:nvPr/>
        </p:nvSpPr>
        <p:spPr bwMode="auto">
          <a:xfrm>
            <a:off x="-1350963" y="811213"/>
            <a:ext cx="334963" cy="669925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</p:txBody>
      </p:sp>
      <p:sp>
        <p:nvSpPr>
          <p:cNvPr id="771084" name="Rectangle 12"/>
          <p:cNvSpPr>
            <a:spLocks noChangeArrowheads="1"/>
          </p:cNvSpPr>
          <p:nvPr/>
        </p:nvSpPr>
        <p:spPr bwMode="auto">
          <a:xfrm>
            <a:off x="-944563" y="811213"/>
            <a:ext cx="333375" cy="669925"/>
          </a:xfrm>
          <a:prstGeom prst="rect">
            <a:avLst/>
          </a:prstGeom>
          <a:solidFill>
            <a:srgbClr val="FC192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33</a:t>
            </a:r>
          </a:p>
        </p:txBody>
      </p:sp>
      <p:sp>
        <p:nvSpPr>
          <p:cNvPr id="771085" name="Rectangle 13"/>
          <p:cNvSpPr>
            <a:spLocks noChangeArrowheads="1"/>
          </p:cNvSpPr>
          <p:nvPr/>
        </p:nvSpPr>
        <p:spPr bwMode="auto">
          <a:xfrm>
            <a:off x="-539750" y="811213"/>
            <a:ext cx="334962" cy="669925"/>
          </a:xfrm>
          <a:prstGeom prst="rect">
            <a:avLst/>
          </a:prstGeom>
          <a:solidFill>
            <a:srgbClr val="F8A44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164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74</a:t>
            </a:r>
          </a:p>
        </p:txBody>
      </p:sp>
      <p:sp>
        <p:nvSpPr>
          <p:cNvPr id="771086" name="Rectangle 14"/>
          <p:cNvSpPr>
            <a:spLocks noChangeArrowheads="1"/>
          </p:cNvSpPr>
          <p:nvPr/>
        </p:nvSpPr>
        <p:spPr bwMode="auto">
          <a:xfrm>
            <a:off x="-2163763" y="1612900"/>
            <a:ext cx="334963" cy="669925"/>
          </a:xfrm>
          <a:prstGeom prst="rect">
            <a:avLst/>
          </a:prstGeom>
          <a:solidFill>
            <a:srgbClr val="FEC278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120</a:t>
            </a:r>
          </a:p>
        </p:txBody>
      </p:sp>
      <p:sp>
        <p:nvSpPr>
          <p:cNvPr id="771087" name="Rectangle 15"/>
          <p:cNvSpPr>
            <a:spLocks noChangeArrowheads="1"/>
          </p:cNvSpPr>
          <p:nvPr/>
        </p:nvSpPr>
        <p:spPr bwMode="auto">
          <a:xfrm>
            <a:off x="-1758950" y="1612900"/>
            <a:ext cx="334962" cy="669925"/>
          </a:xfrm>
          <a:prstGeom prst="rect">
            <a:avLst/>
          </a:prstGeom>
          <a:solidFill>
            <a:srgbClr val="FDE1B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185</a:t>
            </a:r>
          </a:p>
        </p:txBody>
      </p:sp>
      <p:sp>
        <p:nvSpPr>
          <p:cNvPr id="771088" name="Rectangle 16"/>
          <p:cNvSpPr>
            <a:spLocks noChangeArrowheads="1"/>
          </p:cNvSpPr>
          <p:nvPr/>
        </p:nvSpPr>
        <p:spPr bwMode="auto">
          <a:xfrm>
            <a:off x="-1352550" y="1612900"/>
            <a:ext cx="334962" cy="669925"/>
          </a:xfrm>
          <a:prstGeom prst="rect">
            <a:avLst/>
          </a:prstGeom>
          <a:solidFill>
            <a:srgbClr val="C64C9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198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155</a:t>
            </a:r>
          </a:p>
        </p:txBody>
      </p:sp>
      <p:sp>
        <p:nvSpPr>
          <p:cNvPr id="771089" name="Rectangle 17"/>
          <p:cNvSpPr>
            <a:spLocks noChangeArrowheads="1"/>
          </p:cNvSpPr>
          <p:nvPr/>
        </p:nvSpPr>
        <p:spPr bwMode="auto">
          <a:xfrm>
            <a:off x="-946150" y="1612900"/>
            <a:ext cx="334962" cy="669925"/>
          </a:xfrm>
          <a:prstGeom prst="rect">
            <a:avLst/>
          </a:prstGeom>
          <a:solidFill>
            <a:srgbClr val="D884B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186</a:t>
            </a:r>
          </a:p>
        </p:txBody>
      </p:sp>
      <p:sp>
        <p:nvSpPr>
          <p:cNvPr id="771090" name="Rectangle 18"/>
          <p:cNvSpPr>
            <a:spLocks noChangeArrowheads="1"/>
          </p:cNvSpPr>
          <p:nvPr/>
        </p:nvSpPr>
        <p:spPr bwMode="auto">
          <a:xfrm>
            <a:off x="-2163763" y="2422525"/>
            <a:ext cx="334963" cy="669925"/>
          </a:xfrm>
          <a:prstGeom prst="rect">
            <a:avLst/>
          </a:prstGeom>
          <a:solidFill>
            <a:srgbClr val="92CD5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146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205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81</a:t>
            </a:r>
          </a:p>
        </p:txBody>
      </p:sp>
      <p:sp>
        <p:nvSpPr>
          <p:cNvPr id="771091" name="Rectangle 19"/>
          <p:cNvSpPr>
            <a:spLocks noChangeArrowheads="1"/>
          </p:cNvSpPr>
          <p:nvPr/>
        </p:nvSpPr>
        <p:spPr bwMode="auto">
          <a:xfrm>
            <a:off x="-1758950" y="2422525"/>
            <a:ext cx="334962" cy="669925"/>
          </a:xfrm>
          <a:prstGeom prst="rect">
            <a:avLst/>
          </a:prstGeom>
          <a:solidFill>
            <a:srgbClr val="B7DF8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131</a:t>
            </a:r>
          </a:p>
        </p:txBody>
      </p:sp>
      <p:sp>
        <p:nvSpPr>
          <p:cNvPr id="771092" name="Rectangle 20"/>
          <p:cNvSpPr>
            <a:spLocks noChangeArrowheads="1"/>
          </p:cNvSpPr>
          <p:nvPr/>
        </p:nvSpPr>
        <p:spPr bwMode="auto">
          <a:xfrm>
            <a:off x="-1352550" y="2422525"/>
            <a:ext cx="334962" cy="669925"/>
          </a:xfrm>
          <a:prstGeom prst="rect">
            <a:avLst/>
          </a:prstGeom>
          <a:solidFill>
            <a:srgbClr val="DBF0BD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189</a:t>
            </a:r>
          </a:p>
        </p:txBody>
      </p:sp>
      <p:sp>
        <p:nvSpPr>
          <p:cNvPr id="771093" name="Rectangle 21"/>
          <p:cNvSpPr>
            <a:spLocks noChangeArrowheads="1"/>
          </p:cNvSpPr>
          <p:nvPr/>
        </p:nvSpPr>
        <p:spPr bwMode="auto">
          <a:xfrm>
            <a:off x="-946150" y="2422525"/>
            <a:ext cx="334962" cy="669925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</p:txBody>
      </p:sp>
      <p:sp>
        <p:nvSpPr>
          <p:cNvPr id="771094" name="Rectangle 22"/>
          <p:cNvSpPr>
            <a:spLocks noChangeArrowheads="1"/>
          </p:cNvSpPr>
          <p:nvPr/>
        </p:nvSpPr>
        <p:spPr bwMode="auto">
          <a:xfrm>
            <a:off x="-1757363" y="811213"/>
            <a:ext cx="334963" cy="669925"/>
          </a:xfrm>
          <a:prstGeom prst="rect">
            <a:avLst/>
          </a:prstGeom>
          <a:solidFill>
            <a:srgbClr val="3A4B8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58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140</a:t>
            </a:r>
          </a:p>
        </p:txBody>
      </p:sp>
      <p:sp>
        <p:nvSpPr>
          <p:cNvPr id="771095" name="Rectangle 23"/>
          <p:cNvSpPr>
            <a:spLocks noChangeArrowheads="1"/>
          </p:cNvSpPr>
          <p:nvPr/>
        </p:nvSpPr>
        <p:spPr bwMode="auto">
          <a:xfrm>
            <a:off x="-539750" y="1612900"/>
            <a:ext cx="334962" cy="669925"/>
          </a:xfrm>
          <a:prstGeom prst="rect">
            <a:avLst/>
          </a:prstGeom>
          <a:solidFill>
            <a:srgbClr val="EBC1DB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235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</p:txBody>
      </p:sp>
      <p:sp>
        <p:nvSpPr>
          <p:cNvPr id="771096" name="Rectangle 24"/>
          <p:cNvSpPr>
            <a:spLocks noChangeArrowheads="1"/>
          </p:cNvSpPr>
          <p:nvPr/>
        </p:nvSpPr>
        <p:spPr bwMode="auto">
          <a:xfrm>
            <a:off x="-539750" y="2422525"/>
            <a:ext cx="334962" cy="669925"/>
          </a:xfrm>
          <a:prstGeom prst="rect">
            <a:avLst/>
          </a:prstGeom>
          <a:solidFill>
            <a:srgbClr val="768DB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188</a:t>
            </a:r>
          </a:p>
        </p:txBody>
      </p:sp>
      <p:sp>
        <p:nvSpPr>
          <p:cNvPr id="231436" name="Номер слайда 1"/>
          <p:cNvSpPr txBox="1"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8953500" y="6662738"/>
            <a:ext cx="200025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defTabSz="912813">
              <a:defRPr/>
            </a:pPr>
            <a:fld id="{4D5E823F-CD50-485D-B3A8-2A9DED441D05}" type="slidenum">
              <a:rPr lang="en-US" sz="1000">
                <a:solidFill>
                  <a:srgbClr val="002960"/>
                </a:solidFill>
                <a:latin typeface="+mn-lt"/>
              </a:rPr>
              <a:pPr defTabSz="912813">
                <a:defRPr/>
              </a:pPr>
              <a:t>‹#›</a:t>
            </a:fld>
            <a:r>
              <a:rPr lang="en-US" sz="1000" dirty="0">
                <a:solidFill>
                  <a:srgbClr val="002960"/>
                </a:solidFill>
                <a:latin typeface="+mn-lt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9" r:id="rId2"/>
    <p:sldLayoutId id="2147483808" r:id="rId3"/>
    <p:sldLayoutId id="2147483807" r:id="rId4"/>
    <p:sldLayoutId id="2147483806" r:id="rId5"/>
    <p:sldLayoutId id="2147483805" r:id="rId6"/>
    <p:sldLayoutId id="2147483804" r:id="rId7"/>
    <p:sldLayoutId id="2147483803" r:id="rId8"/>
    <p:sldLayoutId id="2147483802" r:id="rId9"/>
    <p:sldLayoutId id="2147483801" r:id="rId10"/>
    <p:sldLayoutId id="2147483800" r:id="rId1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charset="0"/>
        </a:defRPr>
      </a:lvl9pPr>
    </p:titleStyle>
    <p:bodyStyle>
      <a:lvl1pPr marL="349250" indent="-3492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Char char="•"/>
        <a:defRPr sz="1600">
          <a:solidFill>
            <a:schemeClr val="tx1"/>
          </a:solidFill>
          <a:latin typeface="+mn-lt"/>
        </a:defRPr>
      </a:lvl2pPr>
      <a:lvl3pPr marL="466725" indent="-268288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7063" indent="-1587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4pPr>
      <a:lvl5pPr marL="762000" indent="-1333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12192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6pPr>
      <a:lvl7pPr marL="16764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7pPr>
      <a:lvl8pPr marL="21336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8pPr>
      <a:lvl9pPr marL="25908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860" name="Object 948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6350" y="0"/>
          <a:ext cx="146050" cy="158750"/>
        </p:xfrm>
        <a:graphic>
          <a:graphicData uri="http://schemas.openxmlformats.org/presentationml/2006/ole">
            <p:oleObj spid="_x0000_s39860" name="think-cell Slide" r:id="rId17" imgW="360" imgH="360" progId="">
              <p:embed/>
            </p:oleObj>
          </a:graphicData>
        </a:graphic>
      </p:graphicFrame>
      <p:sp>
        <p:nvSpPr>
          <p:cNvPr id="1027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</p:spPr>
        <p:txBody>
          <a:bodyPr wrap="none" lIns="91363" tIns="45681" rIns="91363" bIns="45681" anchor="ctr"/>
          <a:lstStyle/>
          <a:p>
            <a:pPr defTabSz="912813">
              <a:defRPr/>
            </a:pPr>
            <a:endParaRPr lang="ru-RU" sz="1200" i="1" dirty="0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9863" name="Picture 3" descr="VTB_Logo_4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18"/>
          <a:srcRect/>
          <a:stretch>
            <a:fillRect/>
          </a:stretch>
        </p:blipFill>
        <p:spPr bwMode="auto">
          <a:xfrm>
            <a:off x="7323138" y="498475"/>
            <a:ext cx="1482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86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22"/>
          <p:cNvSpPr>
            <a:spLocks noChangeArrowheads="1"/>
          </p:cNvSpPr>
          <p:nvPr/>
        </p:nvSpPr>
        <p:spPr bwMode="auto">
          <a:xfrm>
            <a:off x="-2163763" y="811213"/>
            <a:ext cx="334963" cy="66992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115</a:t>
            </a:r>
          </a:p>
        </p:txBody>
      </p:sp>
      <p:sp>
        <p:nvSpPr>
          <p:cNvPr id="1031" name="Rectangle 23"/>
          <p:cNvSpPr>
            <a:spLocks noChangeArrowheads="1"/>
          </p:cNvSpPr>
          <p:nvPr/>
        </p:nvSpPr>
        <p:spPr bwMode="auto">
          <a:xfrm>
            <a:off x="-1350963" y="811213"/>
            <a:ext cx="334963" cy="669925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212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240</a:t>
            </a:r>
          </a:p>
        </p:txBody>
      </p:sp>
      <p:sp>
        <p:nvSpPr>
          <p:cNvPr id="1032" name="Rectangle 24"/>
          <p:cNvSpPr>
            <a:spLocks noChangeArrowheads="1"/>
          </p:cNvSpPr>
          <p:nvPr/>
        </p:nvSpPr>
        <p:spPr bwMode="auto">
          <a:xfrm>
            <a:off x="-944563" y="811213"/>
            <a:ext cx="333375" cy="669925"/>
          </a:xfrm>
          <a:prstGeom prst="rect">
            <a:avLst/>
          </a:prstGeom>
          <a:solidFill>
            <a:srgbClr val="FC1921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33</a:t>
            </a:r>
          </a:p>
        </p:txBody>
      </p:sp>
      <p:sp>
        <p:nvSpPr>
          <p:cNvPr id="1033" name="Rectangle 25"/>
          <p:cNvSpPr>
            <a:spLocks noChangeArrowheads="1"/>
          </p:cNvSpPr>
          <p:nvPr/>
        </p:nvSpPr>
        <p:spPr bwMode="auto">
          <a:xfrm>
            <a:off x="-539750" y="811213"/>
            <a:ext cx="334962" cy="669925"/>
          </a:xfrm>
          <a:prstGeom prst="rect">
            <a:avLst/>
          </a:prstGeom>
          <a:solidFill>
            <a:srgbClr val="F8A44A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248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164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74</a:t>
            </a:r>
          </a:p>
        </p:txBody>
      </p:sp>
      <p:sp>
        <p:nvSpPr>
          <p:cNvPr id="1034" name="Rectangle 26"/>
          <p:cNvSpPr>
            <a:spLocks noChangeArrowheads="1"/>
          </p:cNvSpPr>
          <p:nvPr/>
        </p:nvSpPr>
        <p:spPr bwMode="auto">
          <a:xfrm>
            <a:off x="-2163763" y="1536700"/>
            <a:ext cx="334963" cy="669925"/>
          </a:xfrm>
          <a:prstGeom prst="rect">
            <a:avLst/>
          </a:prstGeom>
          <a:solidFill>
            <a:srgbClr val="FEC278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254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194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120</a:t>
            </a:r>
          </a:p>
        </p:txBody>
      </p:sp>
      <p:sp>
        <p:nvSpPr>
          <p:cNvPr id="1035" name="Rectangle 27"/>
          <p:cNvSpPr>
            <a:spLocks noChangeArrowheads="1"/>
          </p:cNvSpPr>
          <p:nvPr/>
        </p:nvSpPr>
        <p:spPr bwMode="auto">
          <a:xfrm>
            <a:off x="-1758950" y="1536700"/>
            <a:ext cx="334962" cy="669925"/>
          </a:xfrm>
          <a:prstGeom prst="rect">
            <a:avLst/>
          </a:prstGeom>
          <a:solidFill>
            <a:srgbClr val="FDE1B9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185</a:t>
            </a:r>
          </a:p>
        </p:txBody>
      </p:sp>
      <p:sp>
        <p:nvSpPr>
          <p:cNvPr id="1036" name="Rectangle 28"/>
          <p:cNvSpPr>
            <a:spLocks noChangeArrowheads="1"/>
          </p:cNvSpPr>
          <p:nvPr/>
        </p:nvSpPr>
        <p:spPr bwMode="auto">
          <a:xfrm>
            <a:off x="-1352550" y="1536700"/>
            <a:ext cx="334962" cy="669925"/>
          </a:xfrm>
          <a:prstGeom prst="rect">
            <a:avLst/>
          </a:prstGeom>
          <a:solidFill>
            <a:srgbClr val="C64C9B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198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155</a:t>
            </a:r>
          </a:p>
        </p:txBody>
      </p:sp>
      <p:sp>
        <p:nvSpPr>
          <p:cNvPr id="1037" name="Rectangle 29"/>
          <p:cNvSpPr>
            <a:spLocks noChangeArrowheads="1"/>
          </p:cNvSpPr>
          <p:nvPr/>
        </p:nvSpPr>
        <p:spPr bwMode="auto">
          <a:xfrm>
            <a:off x="-946150" y="1536700"/>
            <a:ext cx="334962" cy="669925"/>
          </a:xfrm>
          <a:prstGeom prst="rect">
            <a:avLst/>
          </a:prstGeom>
          <a:solidFill>
            <a:srgbClr val="D884BA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216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132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186</a:t>
            </a:r>
          </a:p>
        </p:txBody>
      </p:sp>
      <p:sp>
        <p:nvSpPr>
          <p:cNvPr id="1038" name="Rectangle 30"/>
          <p:cNvSpPr>
            <a:spLocks noChangeArrowheads="1"/>
          </p:cNvSpPr>
          <p:nvPr/>
        </p:nvSpPr>
        <p:spPr bwMode="auto">
          <a:xfrm>
            <a:off x="-2163763" y="2422525"/>
            <a:ext cx="334963" cy="669925"/>
          </a:xfrm>
          <a:prstGeom prst="rect">
            <a:avLst/>
          </a:prstGeom>
          <a:solidFill>
            <a:srgbClr val="92CD51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146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205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81</a:t>
            </a:r>
          </a:p>
        </p:txBody>
      </p:sp>
      <p:sp>
        <p:nvSpPr>
          <p:cNvPr id="1039" name="Rectangle 31"/>
          <p:cNvSpPr>
            <a:spLocks noChangeArrowheads="1"/>
          </p:cNvSpPr>
          <p:nvPr/>
        </p:nvSpPr>
        <p:spPr bwMode="auto">
          <a:xfrm>
            <a:off x="-1758950" y="2422525"/>
            <a:ext cx="334962" cy="669925"/>
          </a:xfrm>
          <a:prstGeom prst="rect">
            <a:avLst/>
          </a:prstGeom>
          <a:solidFill>
            <a:srgbClr val="B7DF83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183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223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131</a:t>
            </a:r>
          </a:p>
        </p:txBody>
      </p:sp>
      <p:sp>
        <p:nvSpPr>
          <p:cNvPr id="1040" name="Rectangle 32"/>
          <p:cNvSpPr>
            <a:spLocks noChangeArrowheads="1"/>
          </p:cNvSpPr>
          <p:nvPr/>
        </p:nvSpPr>
        <p:spPr bwMode="auto">
          <a:xfrm>
            <a:off x="-1352550" y="2422525"/>
            <a:ext cx="334962" cy="669925"/>
          </a:xfrm>
          <a:prstGeom prst="rect">
            <a:avLst/>
          </a:prstGeom>
          <a:solidFill>
            <a:srgbClr val="DBF0BD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219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240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189</a:t>
            </a:r>
          </a:p>
        </p:txBody>
      </p:sp>
      <p:sp>
        <p:nvSpPr>
          <p:cNvPr id="1041" name="Rectangle 33"/>
          <p:cNvSpPr>
            <a:spLocks noChangeArrowheads="1"/>
          </p:cNvSpPr>
          <p:nvPr/>
        </p:nvSpPr>
        <p:spPr bwMode="auto">
          <a:xfrm>
            <a:off x="-946150" y="2422525"/>
            <a:ext cx="334962" cy="669925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153</a:t>
            </a:r>
          </a:p>
        </p:txBody>
      </p:sp>
      <p:sp>
        <p:nvSpPr>
          <p:cNvPr id="1042" name="Rectangle 34"/>
          <p:cNvSpPr>
            <a:spLocks noChangeArrowheads="1"/>
          </p:cNvSpPr>
          <p:nvPr/>
        </p:nvSpPr>
        <p:spPr bwMode="auto">
          <a:xfrm>
            <a:off x="-1757363" y="811213"/>
            <a:ext cx="334963" cy="669925"/>
          </a:xfrm>
          <a:prstGeom prst="rect">
            <a:avLst/>
          </a:prstGeom>
          <a:solidFill>
            <a:srgbClr val="3A4B8C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58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140</a:t>
            </a:r>
          </a:p>
        </p:txBody>
      </p:sp>
      <p:sp>
        <p:nvSpPr>
          <p:cNvPr id="1043" name="Rectangle 35"/>
          <p:cNvSpPr>
            <a:spLocks noChangeArrowheads="1"/>
          </p:cNvSpPr>
          <p:nvPr/>
        </p:nvSpPr>
        <p:spPr bwMode="auto">
          <a:xfrm>
            <a:off x="-539750" y="1536700"/>
            <a:ext cx="334962" cy="669925"/>
          </a:xfrm>
          <a:prstGeom prst="rect">
            <a:avLst/>
          </a:prstGeom>
          <a:solidFill>
            <a:srgbClr val="EBC1DB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235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193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  <a:cs typeface="Arial" pitchFamily="34" charset="0"/>
              </a:rPr>
              <a:t>219</a:t>
            </a:r>
          </a:p>
        </p:txBody>
      </p:sp>
      <p:sp>
        <p:nvSpPr>
          <p:cNvPr id="1044" name="Rectangle 36"/>
          <p:cNvSpPr>
            <a:spLocks noChangeArrowheads="1"/>
          </p:cNvSpPr>
          <p:nvPr/>
        </p:nvSpPr>
        <p:spPr bwMode="auto">
          <a:xfrm>
            <a:off x="-539750" y="2422525"/>
            <a:ext cx="334962" cy="669925"/>
          </a:xfrm>
          <a:prstGeom prst="rect">
            <a:avLst/>
          </a:prstGeom>
          <a:solidFill>
            <a:srgbClr val="768DBC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188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0" r:id="rId2"/>
    <p:sldLayoutId id="2147483819" r:id="rId3"/>
    <p:sldLayoutId id="2147483818" r:id="rId4"/>
    <p:sldLayoutId id="2147483817" r:id="rId5"/>
    <p:sldLayoutId id="2147483816" r:id="rId6"/>
    <p:sldLayoutId id="2147483815" r:id="rId7"/>
    <p:sldLayoutId id="2147483814" r:id="rId8"/>
    <p:sldLayoutId id="2147483813" r:id="rId9"/>
    <p:sldLayoutId id="2147483812" r:id="rId10"/>
    <p:sldLayoutId id="2147483811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889" name="AutoShape 953"/>
          <p:cNvGraphicFramePr>
            <a:graphicFrameLocks/>
          </p:cNvGraphicFramePr>
          <p:nvPr>
            <p:custDataLst>
              <p:tags r:id="rId14"/>
            </p:custDataLst>
          </p:nvPr>
        </p:nvGraphicFramePr>
        <p:xfrm>
          <a:off x="6350" y="0"/>
          <a:ext cx="149225" cy="161925"/>
        </p:xfrm>
        <a:graphic>
          <a:graphicData uri="http://schemas.openxmlformats.org/presentationml/2006/ole">
            <p:oleObj spid="_x0000_s40889" name="think-cell Slide" r:id="rId15" imgW="0" imgH="0" progId="">
              <p:embed/>
            </p:oleObj>
          </a:graphicData>
        </a:graphic>
      </p:graphicFrame>
      <p:sp>
        <p:nvSpPr>
          <p:cNvPr id="20483" name="Rectangle 1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4E1F0"/>
          </a:solidFill>
          <a:ln w="0">
            <a:noFill/>
            <a:miter lim="800000"/>
            <a:headEnd/>
            <a:tailEnd/>
          </a:ln>
        </p:spPr>
        <p:txBody>
          <a:bodyPr wrap="none" lIns="91363" tIns="45681" rIns="91363" bIns="45681" anchor="ctr"/>
          <a:lstStyle/>
          <a:p>
            <a:pPr defTabSz="912813">
              <a:defRPr/>
            </a:pPr>
            <a:endParaRPr lang="ru-RU" sz="1200" i="1" dirty="0">
              <a:solidFill>
                <a:srgbClr val="0029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0892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433388"/>
            <a:ext cx="87931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485" name="McK 3. Unit of measure" hidden="1"/>
          <p:cNvSpPr txBox="1">
            <a:spLocks noChangeArrowheads="1"/>
          </p:cNvSpPr>
          <p:nvPr/>
        </p:nvSpPr>
        <p:spPr bwMode="auto">
          <a:xfrm>
            <a:off x="122238" y="868363"/>
            <a:ext cx="3729037" cy="1841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2960"/>
                </a:solidFill>
              </a:rPr>
              <a:t>Unit of measure</a:t>
            </a:r>
          </a:p>
        </p:txBody>
      </p:sp>
      <p:grpSp>
        <p:nvGrpSpPr>
          <p:cNvPr id="40894" name="McK Slide Elements"/>
          <p:cNvGrpSpPr>
            <a:grpSpLocks/>
          </p:cNvGrpSpPr>
          <p:nvPr/>
        </p:nvGrpSpPr>
        <p:grpSpPr bwMode="auto">
          <a:xfrm>
            <a:off x="122238" y="6397625"/>
            <a:ext cx="8721725" cy="371475"/>
            <a:chOff x="75" y="3950"/>
            <a:chExt cx="5385" cy="229"/>
          </a:xfrm>
        </p:grpSpPr>
        <p:sp>
          <p:nvSpPr>
            <p:cNvPr id="20503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950"/>
              <a:ext cx="5385" cy="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>
              <a:spAutoFit/>
            </a:bodyPr>
            <a:lstStyle>
              <a:lvl1pPr marL="106363" indent="-106363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 smtClean="0">
                  <a:solidFill>
                    <a:srgbClr val="002960"/>
                  </a:solidFill>
                </a:rPr>
                <a:t>1 Сноска</a:t>
              </a:r>
            </a:p>
          </p:txBody>
        </p:sp>
        <p:sp>
          <p:nvSpPr>
            <p:cNvPr id="20504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83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796925" indent="-796925" defTabSz="912813">
                <a:tabLst>
                  <a:tab pos="795338" algn="l"/>
                </a:tabLst>
                <a:defRPr/>
              </a:pPr>
              <a:r>
                <a:rPr lang="ru-RU" sz="1000" dirty="0">
                  <a:solidFill>
                    <a:srgbClr val="000000"/>
                  </a:solidFill>
                  <a:latin typeface="+mn-lt"/>
                  <a:cs typeface="Arial" pitchFamily="34" charset="0"/>
                </a:rPr>
                <a:t>Источник</a:t>
              </a:r>
              <a:r>
                <a:rPr lang="en-US" sz="1000" dirty="0">
                  <a:solidFill>
                    <a:srgbClr val="000000"/>
                  </a:solidFill>
                  <a:latin typeface="+mn-lt"/>
                  <a:cs typeface="Arial" pitchFamily="34" charset="0"/>
                </a:rPr>
                <a:t>: источник</a:t>
              </a:r>
            </a:p>
          </p:txBody>
        </p:sp>
      </p:grp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-2163763" y="811213"/>
            <a:ext cx="334963" cy="66992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115</a:t>
            </a:r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-1350963" y="811213"/>
            <a:ext cx="334963" cy="669925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</p:txBody>
      </p: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-944563" y="811213"/>
            <a:ext cx="333375" cy="669925"/>
          </a:xfrm>
          <a:prstGeom prst="rect">
            <a:avLst/>
          </a:prstGeom>
          <a:solidFill>
            <a:srgbClr val="FC1921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33</a:t>
            </a:r>
          </a:p>
        </p:txBody>
      </p:sp>
      <p:sp>
        <p:nvSpPr>
          <p:cNvPr id="20490" name="Rectangle 13"/>
          <p:cNvSpPr>
            <a:spLocks noChangeArrowheads="1"/>
          </p:cNvSpPr>
          <p:nvPr/>
        </p:nvSpPr>
        <p:spPr bwMode="auto">
          <a:xfrm>
            <a:off x="-539750" y="811213"/>
            <a:ext cx="334962" cy="669925"/>
          </a:xfrm>
          <a:prstGeom prst="rect">
            <a:avLst/>
          </a:prstGeom>
          <a:solidFill>
            <a:srgbClr val="F8A44A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164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74</a:t>
            </a:r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-2163763" y="1612900"/>
            <a:ext cx="334963" cy="669925"/>
          </a:xfrm>
          <a:prstGeom prst="rect">
            <a:avLst/>
          </a:prstGeom>
          <a:solidFill>
            <a:srgbClr val="FEC278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120</a:t>
            </a:r>
          </a:p>
        </p:txBody>
      </p:sp>
      <p:sp>
        <p:nvSpPr>
          <p:cNvPr id="20492" name="Rectangle 15"/>
          <p:cNvSpPr>
            <a:spLocks noChangeArrowheads="1"/>
          </p:cNvSpPr>
          <p:nvPr/>
        </p:nvSpPr>
        <p:spPr bwMode="auto">
          <a:xfrm>
            <a:off x="-1758950" y="1612900"/>
            <a:ext cx="334962" cy="669925"/>
          </a:xfrm>
          <a:prstGeom prst="rect">
            <a:avLst/>
          </a:prstGeom>
          <a:solidFill>
            <a:srgbClr val="FDE1B9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185</a:t>
            </a:r>
          </a:p>
        </p:txBody>
      </p:sp>
      <p:sp>
        <p:nvSpPr>
          <p:cNvPr id="20493" name="Rectangle 16"/>
          <p:cNvSpPr>
            <a:spLocks noChangeArrowheads="1"/>
          </p:cNvSpPr>
          <p:nvPr/>
        </p:nvSpPr>
        <p:spPr bwMode="auto">
          <a:xfrm>
            <a:off x="-1352550" y="1612900"/>
            <a:ext cx="334962" cy="669925"/>
          </a:xfrm>
          <a:prstGeom prst="rect">
            <a:avLst/>
          </a:prstGeom>
          <a:solidFill>
            <a:srgbClr val="C64C9B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198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155</a:t>
            </a:r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-946150" y="1612900"/>
            <a:ext cx="334962" cy="669925"/>
          </a:xfrm>
          <a:prstGeom prst="rect">
            <a:avLst/>
          </a:prstGeom>
          <a:solidFill>
            <a:srgbClr val="D884BA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186</a:t>
            </a:r>
          </a:p>
        </p:txBody>
      </p:sp>
      <p:sp>
        <p:nvSpPr>
          <p:cNvPr id="20495" name="Rectangle 18"/>
          <p:cNvSpPr>
            <a:spLocks noChangeArrowheads="1"/>
          </p:cNvSpPr>
          <p:nvPr/>
        </p:nvSpPr>
        <p:spPr bwMode="auto">
          <a:xfrm>
            <a:off x="-2163763" y="2422525"/>
            <a:ext cx="334963" cy="669925"/>
          </a:xfrm>
          <a:prstGeom prst="rect">
            <a:avLst/>
          </a:prstGeom>
          <a:solidFill>
            <a:srgbClr val="92CD51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146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205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81</a:t>
            </a:r>
          </a:p>
        </p:txBody>
      </p:sp>
      <p:sp>
        <p:nvSpPr>
          <p:cNvPr id="20496" name="Rectangle 19"/>
          <p:cNvSpPr>
            <a:spLocks noChangeArrowheads="1"/>
          </p:cNvSpPr>
          <p:nvPr/>
        </p:nvSpPr>
        <p:spPr bwMode="auto">
          <a:xfrm>
            <a:off x="-1758950" y="2422525"/>
            <a:ext cx="334962" cy="669925"/>
          </a:xfrm>
          <a:prstGeom prst="rect">
            <a:avLst/>
          </a:prstGeom>
          <a:solidFill>
            <a:srgbClr val="B7DF83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131</a:t>
            </a:r>
          </a:p>
        </p:txBody>
      </p:sp>
      <p:sp>
        <p:nvSpPr>
          <p:cNvPr id="20497" name="Rectangle 20"/>
          <p:cNvSpPr>
            <a:spLocks noChangeArrowheads="1"/>
          </p:cNvSpPr>
          <p:nvPr/>
        </p:nvSpPr>
        <p:spPr bwMode="auto">
          <a:xfrm>
            <a:off x="-1352550" y="2422525"/>
            <a:ext cx="334962" cy="669925"/>
          </a:xfrm>
          <a:prstGeom prst="rect">
            <a:avLst/>
          </a:prstGeom>
          <a:solidFill>
            <a:srgbClr val="DBF0BD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189</a:t>
            </a:r>
          </a:p>
        </p:txBody>
      </p:sp>
      <p:sp>
        <p:nvSpPr>
          <p:cNvPr id="20498" name="Rectangle 21"/>
          <p:cNvSpPr>
            <a:spLocks noChangeArrowheads="1"/>
          </p:cNvSpPr>
          <p:nvPr/>
        </p:nvSpPr>
        <p:spPr bwMode="auto">
          <a:xfrm>
            <a:off x="-946150" y="2422525"/>
            <a:ext cx="334962" cy="669925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</p:txBody>
      </p:sp>
      <p:sp>
        <p:nvSpPr>
          <p:cNvPr id="20499" name="Rectangle 22"/>
          <p:cNvSpPr>
            <a:spLocks noChangeArrowheads="1"/>
          </p:cNvSpPr>
          <p:nvPr/>
        </p:nvSpPr>
        <p:spPr bwMode="auto">
          <a:xfrm>
            <a:off x="-1757363" y="811213"/>
            <a:ext cx="334963" cy="669925"/>
          </a:xfrm>
          <a:prstGeom prst="rect">
            <a:avLst/>
          </a:prstGeom>
          <a:solidFill>
            <a:srgbClr val="3A4B8C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58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140</a:t>
            </a:r>
          </a:p>
        </p:txBody>
      </p:sp>
      <p:sp>
        <p:nvSpPr>
          <p:cNvPr id="20500" name="Rectangle 23"/>
          <p:cNvSpPr>
            <a:spLocks noChangeArrowheads="1"/>
          </p:cNvSpPr>
          <p:nvPr/>
        </p:nvSpPr>
        <p:spPr bwMode="auto">
          <a:xfrm>
            <a:off x="-539750" y="1612900"/>
            <a:ext cx="334962" cy="669925"/>
          </a:xfrm>
          <a:prstGeom prst="rect">
            <a:avLst/>
          </a:prstGeom>
          <a:solidFill>
            <a:srgbClr val="EBC1DB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235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</p:txBody>
      </p:sp>
      <p:sp>
        <p:nvSpPr>
          <p:cNvPr id="20501" name="Rectangle 24"/>
          <p:cNvSpPr>
            <a:spLocks noChangeArrowheads="1"/>
          </p:cNvSpPr>
          <p:nvPr/>
        </p:nvSpPr>
        <p:spPr bwMode="auto">
          <a:xfrm>
            <a:off x="-539750" y="2422525"/>
            <a:ext cx="334962" cy="669925"/>
          </a:xfrm>
          <a:prstGeom prst="rect">
            <a:avLst/>
          </a:prstGeom>
          <a:solidFill>
            <a:srgbClr val="768DBC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188</a:t>
            </a:r>
          </a:p>
        </p:txBody>
      </p:sp>
      <p:sp>
        <p:nvSpPr>
          <p:cNvPr id="20502" name="Номер слайда 1"/>
          <p:cNvSpPr txBox="1">
            <a:spLocks noGrp="1"/>
          </p:cNvSpPr>
          <p:nvPr/>
        </p:nvSpPr>
        <p:spPr bwMode="auto">
          <a:xfrm>
            <a:off x="8953500" y="6662738"/>
            <a:ext cx="200025" cy="1555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F3C86742-705F-4BF4-BC04-D1C502211201}" type="slidenum">
              <a:rPr lang="en-US" sz="1000" smtClean="0">
                <a:solidFill>
                  <a:srgbClr val="002960"/>
                </a:solidFill>
              </a:rPr>
              <a:pPr eaLnBrk="1" hangingPunct="1">
                <a:defRPr/>
              </a:pPr>
              <a:t>‹#›</a:t>
            </a:fld>
            <a:r>
              <a:rPr lang="en-US" sz="1000" dirty="0" smtClean="0">
                <a:solidFill>
                  <a:srgbClr val="002960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1" r:id="rId2"/>
    <p:sldLayoutId id="2147483830" r:id="rId3"/>
    <p:sldLayoutId id="2147483829" r:id="rId4"/>
    <p:sldLayoutId id="2147483828" r:id="rId5"/>
    <p:sldLayoutId id="2147483827" r:id="rId6"/>
    <p:sldLayoutId id="2147483826" r:id="rId7"/>
    <p:sldLayoutId id="2147483825" r:id="rId8"/>
    <p:sldLayoutId id="2147483824" r:id="rId9"/>
    <p:sldLayoutId id="2147483823" r:id="rId10"/>
    <p:sldLayoutId id="2147483822" r:id="rId1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9pPr>
    </p:titleStyle>
    <p:bodyStyle>
      <a:lvl1pPr marL="349250" indent="-3492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Char char="•"/>
        <a:defRPr sz="1600">
          <a:solidFill>
            <a:schemeClr val="tx1"/>
          </a:solidFill>
          <a:latin typeface="+mn-lt"/>
        </a:defRPr>
      </a:lvl2pPr>
      <a:lvl3pPr marL="466725" indent="-268288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7063" indent="-1587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4pPr>
      <a:lvl5pPr marL="762000" indent="-1333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12192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6pPr>
      <a:lvl7pPr marL="16764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7pPr>
      <a:lvl8pPr marL="21336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8pPr>
      <a:lvl9pPr marL="25908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828" name="AutoShape 908"/>
          <p:cNvGraphicFramePr>
            <a:graphicFrameLocks/>
          </p:cNvGraphicFramePr>
          <p:nvPr>
            <p:custDataLst>
              <p:tags r:id="rId14"/>
            </p:custDataLst>
          </p:nvPr>
        </p:nvGraphicFramePr>
        <p:xfrm>
          <a:off x="6350" y="0"/>
          <a:ext cx="149225" cy="161925"/>
        </p:xfrm>
        <a:graphic>
          <a:graphicData uri="http://schemas.openxmlformats.org/presentationml/2006/ole">
            <p:oleObj spid="_x0000_s82828" name="think-cell Slide" r:id="rId15" imgW="0" imgH="0" progId="">
              <p:embed/>
            </p:oleObj>
          </a:graphicData>
        </a:graphic>
      </p:graphicFrame>
      <p:sp>
        <p:nvSpPr>
          <p:cNvPr id="20483" name="Rectangle 1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4E1F0"/>
          </a:solidFill>
          <a:ln w="0">
            <a:noFill/>
            <a:miter lim="800000"/>
            <a:headEnd/>
            <a:tailEnd/>
          </a:ln>
        </p:spPr>
        <p:txBody>
          <a:bodyPr wrap="none" lIns="91363" tIns="45681" rIns="91363" bIns="45681" anchor="ctr"/>
          <a:lstStyle/>
          <a:p>
            <a:pPr defTabSz="912813">
              <a:defRPr/>
            </a:pPr>
            <a:endParaRPr lang="ru-RU" sz="1200" i="1" dirty="0">
              <a:solidFill>
                <a:srgbClr val="0029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82831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433388"/>
            <a:ext cx="87931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485" name="McK 3. Unit of measure" hidden="1"/>
          <p:cNvSpPr txBox="1">
            <a:spLocks noChangeArrowheads="1"/>
          </p:cNvSpPr>
          <p:nvPr/>
        </p:nvSpPr>
        <p:spPr bwMode="auto">
          <a:xfrm>
            <a:off x="122238" y="868363"/>
            <a:ext cx="3729037" cy="1841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2960"/>
                </a:solidFill>
              </a:rPr>
              <a:t>Unit of measure</a:t>
            </a:r>
          </a:p>
        </p:txBody>
      </p:sp>
      <p:grpSp>
        <p:nvGrpSpPr>
          <p:cNvPr id="82833" name="McK Slide Elements"/>
          <p:cNvGrpSpPr>
            <a:grpSpLocks/>
          </p:cNvGrpSpPr>
          <p:nvPr/>
        </p:nvGrpSpPr>
        <p:grpSpPr bwMode="auto">
          <a:xfrm>
            <a:off x="122238" y="6397625"/>
            <a:ext cx="8721725" cy="371475"/>
            <a:chOff x="75" y="3950"/>
            <a:chExt cx="5385" cy="229"/>
          </a:xfrm>
        </p:grpSpPr>
        <p:sp>
          <p:nvSpPr>
            <p:cNvPr id="20503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950"/>
              <a:ext cx="5385" cy="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>
              <a:spAutoFit/>
            </a:bodyPr>
            <a:lstStyle>
              <a:lvl1pPr marL="106363" indent="-106363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 smtClean="0">
                  <a:solidFill>
                    <a:srgbClr val="002960"/>
                  </a:solidFill>
                </a:rPr>
                <a:t>1 Сноска</a:t>
              </a:r>
            </a:p>
          </p:txBody>
        </p:sp>
        <p:sp>
          <p:nvSpPr>
            <p:cNvPr id="20504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83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796925" indent="-796925" defTabSz="912813">
                <a:tabLst>
                  <a:tab pos="795338" algn="l"/>
                </a:tabLst>
                <a:defRPr/>
              </a:pPr>
              <a:r>
                <a:rPr lang="ru-RU" sz="1000" dirty="0">
                  <a:solidFill>
                    <a:srgbClr val="000000"/>
                  </a:solidFill>
                  <a:latin typeface="+mn-lt"/>
                  <a:cs typeface="Arial" pitchFamily="34" charset="0"/>
                </a:rPr>
                <a:t>Источник</a:t>
              </a:r>
              <a:r>
                <a:rPr lang="en-US" sz="1000" dirty="0">
                  <a:solidFill>
                    <a:srgbClr val="000000"/>
                  </a:solidFill>
                  <a:latin typeface="+mn-lt"/>
                  <a:cs typeface="Arial" pitchFamily="34" charset="0"/>
                </a:rPr>
                <a:t>: источник</a:t>
              </a:r>
            </a:p>
          </p:txBody>
        </p:sp>
      </p:grp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-2163763" y="811213"/>
            <a:ext cx="334963" cy="66992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115</a:t>
            </a:r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-1350963" y="811213"/>
            <a:ext cx="334963" cy="669925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</p:txBody>
      </p: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-944563" y="811213"/>
            <a:ext cx="333375" cy="669925"/>
          </a:xfrm>
          <a:prstGeom prst="rect">
            <a:avLst/>
          </a:prstGeom>
          <a:solidFill>
            <a:srgbClr val="FC1921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33</a:t>
            </a:r>
          </a:p>
        </p:txBody>
      </p:sp>
      <p:sp>
        <p:nvSpPr>
          <p:cNvPr id="20490" name="Rectangle 13"/>
          <p:cNvSpPr>
            <a:spLocks noChangeArrowheads="1"/>
          </p:cNvSpPr>
          <p:nvPr/>
        </p:nvSpPr>
        <p:spPr bwMode="auto">
          <a:xfrm>
            <a:off x="-539750" y="811213"/>
            <a:ext cx="334962" cy="669925"/>
          </a:xfrm>
          <a:prstGeom prst="rect">
            <a:avLst/>
          </a:prstGeom>
          <a:solidFill>
            <a:srgbClr val="F8A44A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164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74</a:t>
            </a:r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-2163763" y="1612900"/>
            <a:ext cx="334963" cy="669925"/>
          </a:xfrm>
          <a:prstGeom prst="rect">
            <a:avLst/>
          </a:prstGeom>
          <a:solidFill>
            <a:srgbClr val="FEC278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120</a:t>
            </a:r>
          </a:p>
        </p:txBody>
      </p:sp>
      <p:sp>
        <p:nvSpPr>
          <p:cNvPr id="20492" name="Rectangle 15"/>
          <p:cNvSpPr>
            <a:spLocks noChangeArrowheads="1"/>
          </p:cNvSpPr>
          <p:nvPr/>
        </p:nvSpPr>
        <p:spPr bwMode="auto">
          <a:xfrm>
            <a:off x="-1758950" y="1612900"/>
            <a:ext cx="334962" cy="669925"/>
          </a:xfrm>
          <a:prstGeom prst="rect">
            <a:avLst/>
          </a:prstGeom>
          <a:solidFill>
            <a:srgbClr val="FDE1B9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185</a:t>
            </a:r>
          </a:p>
        </p:txBody>
      </p:sp>
      <p:sp>
        <p:nvSpPr>
          <p:cNvPr id="20493" name="Rectangle 16"/>
          <p:cNvSpPr>
            <a:spLocks noChangeArrowheads="1"/>
          </p:cNvSpPr>
          <p:nvPr/>
        </p:nvSpPr>
        <p:spPr bwMode="auto">
          <a:xfrm>
            <a:off x="-1352550" y="1612900"/>
            <a:ext cx="334962" cy="669925"/>
          </a:xfrm>
          <a:prstGeom prst="rect">
            <a:avLst/>
          </a:prstGeom>
          <a:solidFill>
            <a:srgbClr val="C64C9B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198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155</a:t>
            </a:r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-946150" y="1612900"/>
            <a:ext cx="334962" cy="669925"/>
          </a:xfrm>
          <a:prstGeom prst="rect">
            <a:avLst/>
          </a:prstGeom>
          <a:solidFill>
            <a:srgbClr val="D884BA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186</a:t>
            </a:r>
          </a:p>
        </p:txBody>
      </p:sp>
      <p:sp>
        <p:nvSpPr>
          <p:cNvPr id="20495" name="Rectangle 18"/>
          <p:cNvSpPr>
            <a:spLocks noChangeArrowheads="1"/>
          </p:cNvSpPr>
          <p:nvPr/>
        </p:nvSpPr>
        <p:spPr bwMode="auto">
          <a:xfrm>
            <a:off x="-2163763" y="2422525"/>
            <a:ext cx="334963" cy="669925"/>
          </a:xfrm>
          <a:prstGeom prst="rect">
            <a:avLst/>
          </a:prstGeom>
          <a:solidFill>
            <a:srgbClr val="92CD51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146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205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81</a:t>
            </a:r>
          </a:p>
        </p:txBody>
      </p:sp>
      <p:sp>
        <p:nvSpPr>
          <p:cNvPr id="20496" name="Rectangle 19"/>
          <p:cNvSpPr>
            <a:spLocks noChangeArrowheads="1"/>
          </p:cNvSpPr>
          <p:nvPr/>
        </p:nvSpPr>
        <p:spPr bwMode="auto">
          <a:xfrm>
            <a:off x="-1758950" y="2422525"/>
            <a:ext cx="334962" cy="669925"/>
          </a:xfrm>
          <a:prstGeom prst="rect">
            <a:avLst/>
          </a:prstGeom>
          <a:solidFill>
            <a:srgbClr val="B7DF83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131</a:t>
            </a:r>
          </a:p>
        </p:txBody>
      </p:sp>
      <p:sp>
        <p:nvSpPr>
          <p:cNvPr id="20497" name="Rectangle 20"/>
          <p:cNvSpPr>
            <a:spLocks noChangeArrowheads="1"/>
          </p:cNvSpPr>
          <p:nvPr/>
        </p:nvSpPr>
        <p:spPr bwMode="auto">
          <a:xfrm>
            <a:off x="-1352550" y="2422525"/>
            <a:ext cx="334962" cy="669925"/>
          </a:xfrm>
          <a:prstGeom prst="rect">
            <a:avLst/>
          </a:prstGeom>
          <a:solidFill>
            <a:srgbClr val="DBF0BD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189</a:t>
            </a:r>
          </a:p>
        </p:txBody>
      </p:sp>
      <p:sp>
        <p:nvSpPr>
          <p:cNvPr id="20498" name="Rectangle 21"/>
          <p:cNvSpPr>
            <a:spLocks noChangeArrowheads="1"/>
          </p:cNvSpPr>
          <p:nvPr/>
        </p:nvSpPr>
        <p:spPr bwMode="auto">
          <a:xfrm>
            <a:off x="-946150" y="2422525"/>
            <a:ext cx="334962" cy="669925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</p:txBody>
      </p:sp>
      <p:sp>
        <p:nvSpPr>
          <p:cNvPr id="20499" name="Rectangle 22"/>
          <p:cNvSpPr>
            <a:spLocks noChangeArrowheads="1"/>
          </p:cNvSpPr>
          <p:nvPr/>
        </p:nvSpPr>
        <p:spPr bwMode="auto">
          <a:xfrm>
            <a:off x="-1757363" y="811213"/>
            <a:ext cx="334963" cy="669925"/>
          </a:xfrm>
          <a:prstGeom prst="rect">
            <a:avLst/>
          </a:prstGeom>
          <a:solidFill>
            <a:srgbClr val="3A4B8C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58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140</a:t>
            </a:r>
          </a:p>
        </p:txBody>
      </p:sp>
      <p:sp>
        <p:nvSpPr>
          <p:cNvPr id="20500" name="Rectangle 23"/>
          <p:cNvSpPr>
            <a:spLocks noChangeArrowheads="1"/>
          </p:cNvSpPr>
          <p:nvPr/>
        </p:nvSpPr>
        <p:spPr bwMode="auto">
          <a:xfrm>
            <a:off x="-539750" y="1612900"/>
            <a:ext cx="334962" cy="669925"/>
          </a:xfrm>
          <a:prstGeom prst="rect">
            <a:avLst/>
          </a:prstGeom>
          <a:solidFill>
            <a:srgbClr val="EBC1DB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235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</p:txBody>
      </p:sp>
      <p:sp>
        <p:nvSpPr>
          <p:cNvPr id="20501" name="Rectangle 24"/>
          <p:cNvSpPr>
            <a:spLocks noChangeArrowheads="1"/>
          </p:cNvSpPr>
          <p:nvPr/>
        </p:nvSpPr>
        <p:spPr bwMode="auto">
          <a:xfrm>
            <a:off x="-539750" y="2422525"/>
            <a:ext cx="334962" cy="669925"/>
          </a:xfrm>
          <a:prstGeom prst="rect">
            <a:avLst/>
          </a:prstGeom>
          <a:solidFill>
            <a:srgbClr val="768DBC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188</a:t>
            </a:r>
          </a:p>
        </p:txBody>
      </p:sp>
      <p:sp>
        <p:nvSpPr>
          <p:cNvPr id="20502" name="Номер слайда 1"/>
          <p:cNvSpPr txBox="1">
            <a:spLocks noGrp="1"/>
          </p:cNvSpPr>
          <p:nvPr/>
        </p:nvSpPr>
        <p:spPr bwMode="auto">
          <a:xfrm>
            <a:off x="8953500" y="6662738"/>
            <a:ext cx="200025" cy="1555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5AECA365-04E6-4616-B3B4-5CF9E3539D6E}" type="slidenum">
              <a:rPr lang="en-US" sz="1000" smtClean="0">
                <a:solidFill>
                  <a:srgbClr val="002960"/>
                </a:solidFill>
              </a:rPr>
              <a:pPr eaLnBrk="1" hangingPunct="1">
                <a:defRPr/>
              </a:pPr>
              <a:t>‹#›</a:t>
            </a:fld>
            <a:r>
              <a:rPr lang="en-US" sz="1000" dirty="0" smtClean="0">
                <a:solidFill>
                  <a:srgbClr val="002960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2" r:id="rId2"/>
    <p:sldLayoutId id="2147483841" r:id="rId3"/>
    <p:sldLayoutId id="2147483840" r:id="rId4"/>
    <p:sldLayoutId id="2147483839" r:id="rId5"/>
    <p:sldLayoutId id="2147483838" r:id="rId6"/>
    <p:sldLayoutId id="2147483837" r:id="rId7"/>
    <p:sldLayoutId id="2147483836" r:id="rId8"/>
    <p:sldLayoutId id="2147483835" r:id="rId9"/>
    <p:sldLayoutId id="2147483834" r:id="rId10"/>
    <p:sldLayoutId id="2147483833" r:id="rId1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9pPr>
    </p:titleStyle>
    <p:bodyStyle>
      <a:lvl1pPr marL="349250" indent="-3492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Char char="•"/>
        <a:defRPr sz="1600">
          <a:solidFill>
            <a:schemeClr val="tx1"/>
          </a:solidFill>
          <a:latin typeface="+mn-lt"/>
        </a:defRPr>
      </a:lvl2pPr>
      <a:lvl3pPr marL="466725" indent="-268288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7063" indent="-1587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4pPr>
      <a:lvl5pPr marL="762000" indent="-1333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12192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6pPr>
      <a:lvl7pPr marL="16764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7pPr>
      <a:lvl8pPr marL="21336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8pPr>
      <a:lvl9pPr marL="25908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890" name="AutoShape 898"/>
          <p:cNvGraphicFramePr>
            <a:graphicFrameLocks/>
          </p:cNvGraphicFramePr>
          <p:nvPr>
            <p:custDataLst>
              <p:tags r:id="rId14"/>
            </p:custDataLst>
          </p:nvPr>
        </p:nvGraphicFramePr>
        <p:xfrm>
          <a:off x="6350" y="0"/>
          <a:ext cx="149225" cy="161925"/>
        </p:xfrm>
        <a:graphic>
          <a:graphicData uri="http://schemas.openxmlformats.org/presentationml/2006/ole">
            <p:oleObj spid="_x0000_s85890" name="think-cell Slide" r:id="rId15" imgW="0" imgH="0" progId="">
              <p:embed/>
            </p:oleObj>
          </a:graphicData>
        </a:graphic>
      </p:graphicFrame>
      <p:sp>
        <p:nvSpPr>
          <p:cNvPr id="20483" name="Rectangle 1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4E1F0"/>
          </a:solidFill>
          <a:ln w="0">
            <a:noFill/>
            <a:miter lim="800000"/>
            <a:headEnd/>
            <a:tailEnd/>
          </a:ln>
        </p:spPr>
        <p:txBody>
          <a:bodyPr wrap="none" lIns="91363" tIns="45681" rIns="91363" bIns="45681" anchor="ctr"/>
          <a:lstStyle/>
          <a:p>
            <a:pPr defTabSz="912813">
              <a:defRPr/>
            </a:pPr>
            <a:endParaRPr lang="ru-RU" sz="1200" i="1" dirty="0">
              <a:solidFill>
                <a:srgbClr val="0029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85893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433388"/>
            <a:ext cx="87931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485" name="McK 3. Unit of measure" hidden="1"/>
          <p:cNvSpPr txBox="1">
            <a:spLocks noChangeArrowheads="1"/>
          </p:cNvSpPr>
          <p:nvPr/>
        </p:nvSpPr>
        <p:spPr bwMode="auto">
          <a:xfrm>
            <a:off x="122238" y="868363"/>
            <a:ext cx="3729037" cy="1841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dirty="0" smtClean="0">
                <a:solidFill>
                  <a:srgbClr val="002960"/>
                </a:solidFill>
              </a:rPr>
              <a:t>Unit of measure</a:t>
            </a:r>
          </a:p>
        </p:txBody>
      </p:sp>
      <p:grpSp>
        <p:nvGrpSpPr>
          <p:cNvPr id="85895" name="McK Slide Elements"/>
          <p:cNvGrpSpPr>
            <a:grpSpLocks/>
          </p:cNvGrpSpPr>
          <p:nvPr/>
        </p:nvGrpSpPr>
        <p:grpSpPr bwMode="auto">
          <a:xfrm>
            <a:off x="122238" y="6397625"/>
            <a:ext cx="8721725" cy="371475"/>
            <a:chOff x="75" y="3950"/>
            <a:chExt cx="5385" cy="229"/>
          </a:xfrm>
        </p:grpSpPr>
        <p:sp>
          <p:nvSpPr>
            <p:cNvPr id="20503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950"/>
              <a:ext cx="5385" cy="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 anchor="b">
              <a:spAutoFit/>
            </a:bodyPr>
            <a:lstStyle>
              <a:lvl1pPr marL="106363" indent="-106363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12813" eaLnBrk="0" hangingPunct="0"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 smtClean="0">
                  <a:solidFill>
                    <a:srgbClr val="002960"/>
                  </a:solidFill>
                </a:rPr>
                <a:t>1 Сноска</a:t>
              </a:r>
            </a:p>
          </p:txBody>
        </p:sp>
        <p:sp>
          <p:nvSpPr>
            <p:cNvPr id="20504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83"/>
              <a:ext cx="432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marL="796925" indent="-796925" defTabSz="912813">
                <a:tabLst>
                  <a:tab pos="795338" algn="l"/>
                </a:tabLst>
                <a:defRPr/>
              </a:pPr>
              <a:r>
                <a:rPr lang="ru-RU" sz="1000" dirty="0">
                  <a:solidFill>
                    <a:srgbClr val="000000"/>
                  </a:solidFill>
                  <a:latin typeface="+mn-lt"/>
                  <a:cs typeface="Arial" pitchFamily="34" charset="0"/>
                </a:rPr>
                <a:t>Источник</a:t>
              </a:r>
              <a:r>
                <a:rPr lang="en-US" sz="1000" dirty="0">
                  <a:solidFill>
                    <a:srgbClr val="000000"/>
                  </a:solidFill>
                  <a:latin typeface="+mn-lt"/>
                  <a:cs typeface="Arial" pitchFamily="34" charset="0"/>
                </a:rPr>
                <a:t>: источник</a:t>
              </a:r>
            </a:p>
          </p:txBody>
        </p:sp>
      </p:grp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-2163763" y="811213"/>
            <a:ext cx="334963" cy="66992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115</a:t>
            </a:r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-1350963" y="811213"/>
            <a:ext cx="334963" cy="669925"/>
          </a:xfrm>
          <a:prstGeom prst="rect">
            <a:avLst/>
          </a:prstGeom>
          <a:solidFill>
            <a:srgbClr val="D4E1F0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</p:txBody>
      </p: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-944563" y="811213"/>
            <a:ext cx="333375" cy="669925"/>
          </a:xfrm>
          <a:prstGeom prst="rect">
            <a:avLst/>
          </a:prstGeom>
          <a:solidFill>
            <a:srgbClr val="FC1921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33</a:t>
            </a:r>
          </a:p>
        </p:txBody>
      </p:sp>
      <p:sp>
        <p:nvSpPr>
          <p:cNvPr id="20490" name="Rectangle 13"/>
          <p:cNvSpPr>
            <a:spLocks noChangeArrowheads="1"/>
          </p:cNvSpPr>
          <p:nvPr/>
        </p:nvSpPr>
        <p:spPr bwMode="auto">
          <a:xfrm>
            <a:off x="-539750" y="811213"/>
            <a:ext cx="334962" cy="669925"/>
          </a:xfrm>
          <a:prstGeom prst="rect">
            <a:avLst/>
          </a:prstGeom>
          <a:solidFill>
            <a:srgbClr val="F8A44A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164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74</a:t>
            </a:r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-2163763" y="1612900"/>
            <a:ext cx="334963" cy="669925"/>
          </a:xfrm>
          <a:prstGeom prst="rect">
            <a:avLst/>
          </a:prstGeom>
          <a:solidFill>
            <a:srgbClr val="FEC278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194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120</a:t>
            </a:r>
          </a:p>
        </p:txBody>
      </p:sp>
      <p:sp>
        <p:nvSpPr>
          <p:cNvPr id="20492" name="Rectangle 15"/>
          <p:cNvSpPr>
            <a:spLocks noChangeArrowheads="1"/>
          </p:cNvSpPr>
          <p:nvPr/>
        </p:nvSpPr>
        <p:spPr bwMode="auto">
          <a:xfrm>
            <a:off x="-1758950" y="1612900"/>
            <a:ext cx="334962" cy="669925"/>
          </a:xfrm>
          <a:prstGeom prst="rect">
            <a:avLst/>
          </a:prstGeom>
          <a:solidFill>
            <a:srgbClr val="FDE1B9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185</a:t>
            </a:r>
          </a:p>
        </p:txBody>
      </p:sp>
      <p:sp>
        <p:nvSpPr>
          <p:cNvPr id="20493" name="Rectangle 16"/>
          <p:cNvSpPr>
            <a:spLocks noChangeArrowheads="1"/>
          </p:cNvSpPr>
          <p:nvPr/>
        </p:nvSpPr>
        <p:spPr bwMode="auto">
          <a:xfrm>
            <a:off x="-1352550" y="1612900"/>
            <a:ext cx="334962" cy="669925"/>
          </a:xfrm>
          <a:prstGeom prst="rect">
            <a:avLst/>
          </a:prstGeom>
          <a:solidFill>
            <a:srgbClr val="C64C9B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198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155</a:t>
            </a:r>
          </a:p>
        </p:txBody>
      </p:sp>
      <p:sp>
        <p:nvSpPr>
          <p:cNvPr id="20494" name="Rectangle 17"/>
          <p:cNvSpPr>
            <a:spLocks noChangeArrowheads="1"/>
          </p:cNvSpPr>
          <p:nvPr/>
        </p:nvSpPr>
        <p:spPr bwMode="auto">
          <a:xfrm>
            <a:off x="-946150" y="1612900"/>
            <a:ext cx="334962" cy="669925"/>
          </a:xfrm>
          <a:prstGeom prst="rect">
            <a:avLst/>
          </a:prstGeom>
          <a:solidFill>
            <a:srgbClr val="D884BA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132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186</a:t>
            </a:r>
          </a:p>
        </p:txBody>
      </p:sp>
      <p:sp>
        <p:nvSpPr>
          <p:cNvPr id="20495" name="Rectangle 18"/>
          <p:cNvSpPr>
            <a:spLocks noChangeArrowheads="1"/>
          </p:cNvSpPr>
          <p:nvPr/>
        </p:nvSpPr>
        <p:spPr bwMode="auto">
          <a:xfrm>
            <a:off x="-2163763" y="2422525"/>
            <a:ext cx="334963" cy="669925"/>
          </a:xfrm>
          <a:prstGeom prst="rect">
            <a:avLst/>
          </a:prstGeom>
          <a:solidFill>
            <a:srgbClr val="92CD51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146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205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81</a:t>
            </a:r>
          </a:p>
        </p:txBody>
      </p:sp>
      <p:sp>
        <p:nvSpPr>
          <p:cNvPr id="20496" name="Rectangle 19"/>
          <p:cNvSpPr>
            <a:spLocks noChangeArrowheads="1"/>
          </p:cNvSpPr>
          <p:nvPr/>
        </p:nvSpPr>
        <p:spPr bwMode="auto">
          <a:xfrm>
            <a:off x="-1758950" y="2422525"/>
            <a:ext cx="334962" cy="669925"/>
          </a:xfrm>
          <a:prstGeom prst="rect">
            <a:avLst/>
          </a:prstGeom>
          <a:solidFill>
            <a:srgbClr val="B7DF83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223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131</a:t>
            </a:r>
          </a:p>
        </p:txBody>
      </p:sp>
      <p:sp>
        <p:nvSpPr>
          <p:cNvPr id="20497" name="Rectangle 20"/>
          <p:cNvSpPr>
            <a:spLocks noChangeArrowheads="1"/>
          </p:cNvSpPr>
          <p:nvPr/>
        </p:nvSpPr>
        <p:spPr bwMode="auto">
          <a:xfrm>
            <a:off x="-1352550" y="2422525"/>
            <a:ext cx="334962" cy="669925"/>
          </a:xfrm>
          <a:prstGeom prst="rect">
            <a:avLst/>
          </a:prstGeom>
          <a:solidFill>
            <a:srgbClr val="DBF0BD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240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189</a:t>
            </a:r>
          </a:p>
        </p:txBody>
      </p:sp>
      <p:sp>
        <p:nvSpPr>
          <p:cNvPr id="20498" name="Rectangle 21"/>
          <p:cNvSpPr>
            <a:spLocks noChangeArrowheads="1"/>
          </p:cNvSpPr>
          <p:nvPr/>
        </p:nvSpPr>
        <p:spPr bwMode="auto">
          <a:xfrm>
            <a:off x="-946150" y="2422525"/>
            <a:ext cx="334962" cy="669925"/>
          </a:xfrm>
          <a:prstGeom prst="rect">
            <a:avLst/>
          </a:prstGeom>
          <a:solidFill>
            <a:srgbClr val="999999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153</a:t>
            </a:r>
          </a:p>
        </p:txBody>
      </p:sp>
      <p:sp>
        <p:nvSpPr>
          <p:cNvPr id="20499" name="Rectangle 22"/>
          <p:cNvSpPr>
            <a:spLocks noChangeArrowheads="1"/>
          </p:cNvSpPr>
          <p:nvPr/>
        </p:nvSpPr>
        <p:spPr bwMode="auto">
          <a:xfrm>
            <a:off x="-1757363" y="811213"/>
            <a:ext cx="334963" cy="669925"/>
          </a:xfrm>
          <a:prstGeom prst="rect">
            <a:avLst/>
          </a:prstGeom>
          <a:solidFill>
            <a:srgbClr val="3A4B8C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58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75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140</a:t>
            </a:r>
          </a:p>
        </p:txBody>
      </p:sp>
      <p:sp>
        <p:nvSpPr>
          <p:cNvPr id="20500" name="Rectangle 23"/>
          <p:cNvSpPr>
            <a:spLocks noChangeArrowheads="1"/>
          </p:cNvSpPr>
          <p:nvPr/>
        </p:nvSpPr>
        <p:spPr bwMode="auto">
          <a:xfrm>
            <a:off x="-539750" y="1612900"/>
            <a:ext cx="334962" cy="669925"/>
          </a:xfrm>
          <a:prstGeom prst="rect">
            <a:avLst/>
          </a:prstGeom>
          <a:solidFill>
            <a:srgbClr val="EBC1DB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235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193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002960"/>
                </a:solidFill>
                <a:latin typeface="+mn-lt"/>
                <a:cs typeface="Arial" pitchFamily="34" charset="0"/>
              </a:rPr>
              <a:t>219</a:t>
            </a:r>
          </a:p>
        </p:txBody>
      </p:sp>
      <p:sp>
        <p:nvSpPr>
          <p:cNvPr id="20501" name="Rectangle 24"/>
          <p:cNvSpPr>
            <a:spLocks noChangeArrowheads="1"/>
          </p:cNvSpPr>
          <p:nvPr/>
        </p:nvSpPr>
        <p:spPr bwMode="auto">
          <a:xfrm>
            <a:off x="-539750" y="2422525"/>
            <a:ext cx="334962" cy="669925"/>
          </a:xfrm>
          <a:prstGeom prst="rect">
            <a:avLst/>
          </a:prstGeom>
          <a:solidFill>
            <a:srgbClr val="768DBC"/>
          </a:solidFill>
          <a:ln w="9525">
            <a:noFill/>
            <a:miter lim="800000"/>
            <a:headEnd/>
            <a:tailEnd/>
          </a:ln>
        </p:spPr>
        <p:txBody>
          <a:bodyPr wrap="none" lIns="91420" tIns="45711" rIns="91420" bIns="45711" anchor="ctr"/>
          <a:lstStyle/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118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141</a:t>
            </a:r>
          </a:p>
          <a:p>
            <a:pPr algn="ctr" defTabSz="912813">
              <a:spcBef>
                <a:spcPct val="20000"/>
              </a:spcBef>
              <a:defRPr/>
            </a:pPr>
            <a:r>
              <a:rPr lang="en-GB" sz="1100" b="1" dirty="0">
                <a:solidFill>
                  <a:srgbClr val="FFFFFF"/>
                </a:solidFill>
                <a:latin typeface="+mn-lt"/>
                <a:cs typeface="Arial" pitchFamily="34" charset="0"/>
              </a:rPr>
              <a:t>188</a:t>
            </a:r>
          </a:p>
        </p:txBody>
      </p:sp>
      <p:sp>
        <p:nvSpPr>
          <p:cNvPr id="20502" name="Номер слайда 1"/>
          <p:cNvSpPr txBox="1">
            <a:spLocks noGrp="1"/>
          </p:cNvSpPr>
          <p:nvPr/>
        </p:nvSpPr>
        <p:spPr bwMode="auto">
          <a:xfrm>
            <a:off x="8953500" y="6662738"/>
            <a:ext cx="200025" cy="1555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/>
          <a:lstStyle>
            <a:lvl1pPr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12813" eaLnBrk="0" hangingPunct="0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E9A50B27-2C6E-438B-8210-2BA00804AC23}" type="slidenum">
              <a:rPr lang="en-US" sz="1000" smtClean="0">
                <a:solidFill>
                  <a:srgbClr val="002960"/>
                </a:solidFill>
              </a:rPr>
              <a:pPr eaLnBrk="1" hangingPunct="1">
                <a:defRPr/>
              </a:pPr>
              <a:t>‹#›</a:t>
            </a:fld>
            <a:r>
              <a:rPr lang="en-US" sz="1000" dirty="0" smtClean="0">
                <a:solidFill>
                  <a:srgbClr val="002960"/>
                </a:solidFill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3" r:id="rId2"/>
    <p:sldLayoutId id="2147483852" r:id="rId3"/>
    <p:sldLayoutId id="2147483851" r:id="rId4"/>
    <p:sldLayoutId id="2147483850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1700" b="1">
          <a:solidFill>
            <a:schemeClr val="tx2"/>
          </a:solidFill>
          <a:latin typeface="Arial" pitchFamily="34" charset="0"/>
        </a:defRPr>
      </a:lvl9pPr>
    </p:titleStyle>
    <p:bodyStyle>
      <a:lvl1pPr marL="349250" indent="-3492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Char char="•"/>
        <a:defRPr sz="1600">
          <a:solidFill>
            <a:schemeClr val="tx1"/>
          </a:solidFill>
          <a:latin typeface="+mn-lt"/>
        </a:defRPr>
      </a:lvl2pPr>
      <a:lvl3pPr marL="466725" indent="-268288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627063" indent="-1587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4pPr>
      <a:lvl5pPr marL="762000" indent="-13335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</a:defRPr>
      </a:lvl5pPr>
      <a:lvl6pPr marL="12192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6pPr>
      <a:lvl7pPr marL="16764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7pPr>
      <a:lvl8pPr marL="21336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8pPr>
      <a:lvl9pPr marL="2590800" indent="-133350" algn="l" defTabSz="912813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831" name="Object 783"/>
          <p:cNvGraphicFramePr>
            <a:graphicFrameLocks/>
          </p:cNvGraphicFramePr>
          <p:nvPr>
            <p:custDataLst>
              <p:tags r:id="rId4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0831" name="think-cell Slide" r:id="rId5" imgW="360" imgH="360" progId="">
              <p:embed/>
            </p:oleObj>
          </a:graphicData>
        </a:graphic>
      </p:graphicFrame>
      <p:sp>
        <p:nvSpPr>
          <p:cNvPr id="1308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2438" y="1466850"/>
            <a:ext cx="827563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4E1F0"/>
          </a:solidFill>
          <a:ln w="0">
            <a:noFill/>
            <a:miter lim="800000"/>
            <a:headEnd/>
            <a:tailEnd/>
          </a:ln>
        </p:spPr>
        <p:txBody>
          <a:bodyPr wrap="none" lIns="91402" tIns="45701" rIns="91402" bIns="45701" anchor="ctr"/>
          <a:lstStyle/>
          <a:p>
            <a:pPr defTabSz="912813">
              <a:defRPr/>
            </a:pPr>
            <a:endParaRPr lang="en-US" sz="1200" i="1" dirty="0">
              <a:solidFill>
                <a:srgbClr val="0A2973"/>
              </a:solidFill>
              <a:latin typeface="+mn-lt"/>
            </a:endParaRP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7967663" y="6656388"/>
            <a:ext cx="1403350" cy="338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800" dirty="0">
                <a:solidFill>
                  <a:srgbClr val="808080"/>
                </a:solidFill>
                <a:latin typeface="+mn-lt"/>
              </a:rPr>
              <a:t>	</a:t>
            </a:r>
            <a:fld id="{836A99C2-73DB-4C7A-BC4A-10600A2D5D1A}" type="slidenum">
              <a:rPr lang="en-US" sz="800">
                <a:solidFill>
                  <a:srgbClr val="808080"/>
                </a:solidFill>
                <a:latin typeface="+mn-lt"/>
              </a:rPr>
              <a:pPr eaLnBrk="0" hangingPunct="0">
                <a:defRPr/>
              </a:pPr>
              <a:t>‹#›</a:t>
            </a:fld>
            <a:endParaRPr lang="en-US" sz="800" dirty="0">
              <a:solidFill>
                <a:srgbClr val="808080"/>
              </a:solidFill>
              <a:latin typeface="+mn-lt"/>
            </a:endParaRPr>
          </a:p>
          <a:p>
            <a:pPr eaLnBrk="0" hangingPunct="0">
              <a:defRPr/>
            </a:pPr>
            <a:endParaRPr lang="en-US" sz="800" dirty="0">
              <a:solidFill>
                <a:srgbClr val="8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308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763"/>
            <a:ext cx="91440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lang="en-GB" sz="1900">
          <a:solidFill>
            <a:schemeClr val="tx2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cs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cs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cs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900">
          <a:solidFill>
            <a:schemeClr val="tx2"/>
          </a:solidFill>
          <a:latin typeface="Arial" charset="0"/>
          <a:cs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2400" i="1">
          <a:solidFill>
            <a:schemeClr val="tx2"/>
          </a:solidFill>
          <a:latin typeface="Arial" charset="0"/>
          <a:cs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2400" i="1">
          <a:solidFill>
            <a:schemeClr val="tx2"/>
          </a:solidFill>
          <a:latin typeface="Arial" charset="0"/>
          <a:cs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2400" i="1">
          <a:solidFill>
            <a:schemeClr val="tx2"/>
          </a:solidFill>
          <a:latin typeface="Arial" charset="0"/>
          <a:cs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2400" i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352425" indent="-350838" algn="l" defTabSz="9128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800">
          <a:solidFill>
            <a:srgbClr val="003366"/>
          </a:solidFill>
          <a:latin typeface="+mn-lt"/>
          <a:cs typeface="+mn-cs"/>
        </a:defRPr>
      </a:lvl2pPr>
      <a:lvl3pPr marL="704850" indent="-35083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—"/>
        <a:defRPr sz="2400">
          <a:solidFill>
            <a:srgbClr val="003366"/>
          </a:solidFill>
          <a:latin typeface="+mn-lt"/>
          <a:cs typeface="+mn-cs"/>
        </a:defRPr>
      </a:lvl3pPr>
      <a:lvl4pPr marL="1057275" indent="-350838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  <a:cs typeface="+mn-cs"/>
        </a:defRPr>
      </a:lvl4pPr>
      <a:lvl5pPr marL="1431925" indent="-373063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cs typeface="+mn-cs"/>
        </a:defRPr>
      </a:lvl5pPr>
      <a:lvl6pPr marL="1889125" indent="-37306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rgbClr val="003366"/>
          </a:solidFill>
          <a:latin typeface="+mn-lt"/>
          <a:cs typeface="+mn-cs"/>
        </a:defRPr>
      </a:lvl6pPr>
      <a:lvl7pPr marL="2346325" indent="-37306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rgbClr val="003366"/>
          </a:solidFill>
          <a:latin typeface="+mn-lt"/>
          <a:cs typeface="+mn-cs"/>
        </a:defRPr>
      </a:lvl7pPr>
      <a:lvl8pPr marL="2803525" indent="-37306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rgbClr val="003366"/>
          </a:solidFill>
          <a:latin typeface="+mn-lt"/>
          <a:cs typeface="+mn-cs"/>
        </a:defRPr>
      </a:lvl8pPr>
      <a:lvl9pPr marL="3260725" indent="-37306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rgbClr val="003366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23.xml"/><Relationship Id="rId7" Type="http://schemas.openxmlformats.org/officeDocument/2006/relationships/image" Target="../media/image5.png"/><Relationship Id="rId2" Type="http://schemas.openxmlformats.org/officeDocument/2006/relationships/tags" Target="../tags/tag2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1924" name="Object 20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51924" name="think-cell Slide" r:id="rId6" imgW="360" imgH="360" progId="">
              <p:embed/>
            </p:oleObj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defRPr/>
            </a:pPr>
            <a:endParaRPr lang="ru-RU" b="1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0"/>
            <a:ext cx="9144000" cy="709613"/>
          </a:xfrm>
          <a:prstGeom prst="rect">
            <a:avLst/>
          </a:prstGeom>
        </p:spPr>
        <p:txBody>
          <a:bodyPr anchor="ctr"/>
          <a:lstStyle/>
          <a:p>
            <a:pPr algn="ctr" defTabSz="912813" eaLnBrk="0" hangingPunct="0"/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Банковская школа  </a:t>
            </a:r>
            <a:r>
              <a:rPr lang="ru-RU" sz="2400" b="1">
                <a:solidFill>
                  <a:srgbClr val="0A297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ВТБ</a:t>
            </a:r>
            <a:r>
              <a:rPr lang="ru-RU" b="1" i="1">
                <a:solidFill>
                  <a:srgbClr val="081F56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700" b="1">
                <a:solidFill>
                  <a:srgbClr val="002960"/>
                </a:solidFill>
              </a:rPr>
              <a:t> </a:t>
            </a:r>
          </a:p>
        </p:txBody>
      </p:sp>
      <p:pic>
        <p:nvPicPr>
          <p:cNvPr id="251927" name="Изображение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00913" y="-61913"/>
            <a:ext cx="1698625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28" name="Прямоугольник 6"/>
          <p:cNvSpPr>
            <a:spLocks noChangeArrowheads="1"/>
          </p:cNvSpPr>
          <p:nvPr/>
        </p:nvSpPr>
        <p:spPr bwMode="auto">
          <a:xfrm>
            <a:off x="285750" y="857250"/>
            <a:ext cx="46434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eaLnBrk="0" hangingPunct="0">
              <a:spcBef>
                <a:spcPts val="1800"/>
              </a:spcBef>
            </a:pPr>
            <a:r>
              <a:rPr lang="ru-RU" sz="1600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это для тебя:  </a:t>
            </a:r>
            <a:endParaRPr lang="ru-RU" sz="1600" i="1" u="sng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прохождение обучения и возможность дальнейшего трудоустройства;</a:t>
            </a:r>
          </a:p>
          <a:p>
            <a:pPr>
              <a:buFont typeface="Wingdings" pitchFamily="2" charset="2"/>
              <a:buChar char="Ø"/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получение сертификата о дополнительной профессиональной подготовке параллельно с основной программой; </a:t>
            </a:r>
          </a:p>
          <a:p>
            <a:pPr>
              <a:buFont typeface="Wingdings" pitchFamily="2" charset="2"/>
              <a:buChar char="Ø"/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практические знания в банковской сфере;</a:t>
            </a:r>
          </a:p>
          <a:p>
            <a:pPr>
              <a:buFont typeface="Wingdings" pitchFamily="2" charset="2"/>
              <a:buChar char="Ø"/>
            </a:pPr>
            <a:r>
              <a:rPr lang="ru-RU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возможность развития в нашей сильной и дружной команде и получение ценного опыта от лучших практиков бизнеса.</a:t>
            </a:r>
          </a:p>
        </p:txBody>
      </p:sp>
      <p:sp>
        <p:nvSpPr>
          <p:cNvPr id="251929" name="Прямоугольник 8"/>
          <p:cNvSpPr>
            <a:spLocks noChangeArrowheads="1"/>
          </p:cNvSpPr>
          <p:nvPr/>
        </p:nvSpPr>
        <p:spPr bwMode="auto">
          <a:xfrm>
            <a:off x="5214938" y="857250"/>
            <a:ext cx="341947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3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>
                <a:latin typeface="Times New Roman" pitchFamily="18" charset="0"/>
                <a:cs typeface="Times New Roman" pitchFamily="18" charset="0"/>
              </a:rPr>
              <a:t>Участники: </a:t>
            </a:r>
            <a:r>
              <a:rPr lang="ru-RU" sz="1300">
                <a:latin typeface="Times New Roman" pitchFamily="18" charset="0"/>
                <a:cs typeface="Times New Roman" pitchFamily="18" charset="0"/>
              </a:rPr>
              <a:t>студенты 3-4 курсов и магистранты </a:t>
            </a:r>
          </a:p>
          <a:p>
            <a:r>
              <a:rPr lang="ru-RU" sz="1300" b="1">
                <a:latin typeface="Times New Roman" pitchFamily="18" charset="0"/>
                <a:cs typeface="Times New Roman" pitchFamily="18" charset="0"/>
              </a:rPr>
              <a:t>Формат обучения:</a:t>
            </a:r>
            <a:r>
              <a:rPr lang="ru-RU" sz="1300">
                <a:latin typeface="Times New Roman" pitchFamily="18" charset="0"/>
                <a:cs typeface="Times New Roman" pitchFamily="18" charset="0"/>
              </a:rPr>
              <a:t> мини -лекции, работа в группах, работа с реальными кейсами, разбор видео.</a:t>
            </a:r>
          </a:p>
          <a:p>
            <a:r>
              <a:rPr lang="ru-RU" sz="1300" b="1">
                <a:latin typeface="Times New Roman" pitchFamily="18" charset="0"/>
                <a:cs typeface="Times New Roman" pitchFamily="18" charset="0"/>
              </a:rPr>
              <a:t>Место проведения обучения:</a:t>
            </a:r>
            <a:r>
              <a:rPr lang="ru-RU" sz="1300">
                <a:latin typeface="Times New Roman" pitchFamily="18" charset="0"/>
                <a:cs typeface="Times New Roman" pitchFamily="18" charset="0"/>
              </a:rPr>
              <a:t> территория ВУЗа.</a:t>
            </a:r>
          </a:p>
          <a:p>
            <a:r>
              <a:rPr lang="ru-RU" sz="1300" b="1">
                <a:latin typeface="Times New Roman" pitchFamily="18" charset="0"/>
                <a:cs typeface="Times New Roman" pitchFamily="18" charset="0"/>
              </a:rPr>
              <a:t>Продолжительность обучения:</a:t>
            </a:r>
            <a:r>
              <a:rPr lang="ru-RU" sz="13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300">
                <a:latin typeface="Times New Roman" pitchFamily="18" charset="0"/>
                <a:cs typeface="Times New Roman" pitchFamily="18" charset="0"/>
              </a:rPr>
              <a:t>8 часов (занятия </a:t>
            </a:r>
            <a:r>
              <a:rPr lang="en-US" sz="1300">
                <a:latin typeface="Times New Roman" pitchFamily="18" charset="0"/>
                <a:cs typeface="Times New Roman" pitchFamily="18" charset="0"/>
              </a:rPr>
              <a:t>1-2</a:t>
            </a:r>
            <a:r>
              <a:rPr lang="ru-RU" sz="1300">
                <a:latin typeface="Times New Roman" pitchFamily="18" charset="0"/>
                <a:cs typeface="Times New Roman" pitchFamily="18" charset="0"/>
              </a:rPr>
              <a:t> раза в месяц)</a:t>
            </a:r>
          </a:p>
          <a:p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8"/>
          <p:cNvSpPr txBox="1">
            <a:spLocks/>
          </p:cNvSpPr>
          <p:nvPr/>
        </p:nvSpPr>
        <p:spPr bwMode="auto">
          <a:xfrm>
            <a:off x="285750" y="3429000"/>
            <a:ext cx="37338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lvl="2" eaLnBrk="0" fontAlgn="auto" hangingPunct="0">
              <a:spcBef>
                <a:spcPts val="1800"/>
              </a:spcBef>
              <a:spcAft>
                <a:spcPts val="0"/>
              </a:spcAft>
              <a:defRPr/>
            </a:pPr>
            <a:r>
              <a:rPr lang="ru-RU" sz="1200" b="1" dirty="0">
                <a:latin typeface="+mn-lt"/>
              </a:rPr>
              <a:t>  </a:t>
            </a:r>
          </a:p>
          <a:p>
            <a:pPr marL="0" lvl="2" eaLnBrk="0" fontAlgn="auto" hangingPunct="0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1200" b="1" dirty="0">
                <a:latin typeface="+mn-lt"/>
              </a:rPr>
              <a:t>       </a:t>
            </a:r>
            <a:endParaRPr lang="ru-RU" sz="1200" b="1" dirty="0">
              <a:latin typeface="+mn-lt"/>
            </a:endParaRPr>
          </a:p>
          <a:p>
            <a:pPr marL="0" lvl="2" eaLnBrk="0" fontAlgn="auto" hangingPunct="0">
              <a:spcBef>
                <a:spcPts val="1800"/>
              </a:spcBef>
              <a:spcAft>
                <a:spcPts val="0"/>
              </a:spcAft>
              <a:defRPr/>
            </a:pPr>
            <a:endParaRPr lang="ru-RU" sz="12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Преимущество для тех кто: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мечтает работать в банковской сфере;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имеет средний балл в зачетной книжке  от  4-х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lvl="2" eaLnBrk="0" fontAlgn="auto" hangingPunct="0">
              <a:spcBef>
                <a:spcPts val="18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rgbClr val="0C277E"/>
                </a:solidFill>
                <a:effectLst>
                  <a:outerShdw blurRad="136525" dist="38100" dir="27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/>
            </a:r>
            <a:br>
              <a:rPr lang="en-US" sz="2000" kern="0" dirty="0">
                <a:solidFill>
                  <a:srgbClr val="0C277E"/>
                </a:solidFill>
                <a:effectLst>
                  <a:outerShdw blurRad="136525" dist="38100" dir="27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</a:br>
            <a:r>
              <a:rPr lang="ru-RU" sz="2000" kern="0" dirty="0">
                <a:solidFill>
                  <a:srgbClr val="0C277E"/>
                </a:solidFill>
                <a:effectLst>
                  <a:outerShdw blurRad="136525" dist="38100" dir="27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/>
            </a:r>
            <a:br>
              <a:rPr lang="ru-RU" sz="2000" kern="0" dirty="0">
                <a:solidFill>
                  <a:srgbClr val="0C277E"/>
                </a:solidFill>
                <a:effectLst>
                  <a:outerShdw blurRad="136525" dist="38100" dir="27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</a:br>
            <a:r>
              <a:rPr lang="ru-RU" sz="2400" kern="0" dirty="0">
                <a:solidFill>
                  <a:srgbClr val="0C277E"/>
                </a:solidFill>
                <a:effectLst>
                  <a:outerShdw blurRad="136525" dist="38100" dir="27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  <a:t/>
            </a:r>
            <a:br>
              <a:rPr lang="ru-RU" sz="2400" kern="0" dirty="0">
                <a:solidFill>
                  <a:srgbClr val="0C277E"/>
                </a:solidFill>
                <a:effectLst>
                  <a:outerShdw blurRad="136525" dist="38100" dir="2700000" algn="tl">
                    <a:srgbClr val="000000">
                      <a:alpha val="30000"/>
                    </a:srgbClr>
                  </a:outerShdw>
                </a:effectLst>
                <a:latin typeface="+mj-lt"/>
              </a:rPr>
            </a:br>
            <a:endParaRPr lang="ru-RU" sz="2400" kern="0" dirty="0">
              <a:solidFill>
                <a:srgbClr val="0C277E"/>
              </a:solidFill>
              <a:effectLst>
                <a:outerShdw blurRad="136525" dist="38100" dir="270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Заголовок 8"/>
          <p:cNvSpPr txBox="1">
            <a:spLocks/>
          </p:cNvSpPr>
          <p:nvPr/>
        </p:nvSpPr>
        <p:spPr bwMode="auto">
          <a:xfrm>
            <a:off x="204788" y="5334000"/>
            <a:ext cx="8763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lvl="2" algn="ctr" eaLnBrk="0" hangingPunct="0">
              <a:spcBef>
                <a:spcPts val="1800"/>
              </a:spcBef>
            </a:pPr>
            <a:endParaRPr lang="en-US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2" algn="ctr" eaLnBrk="0" hangingPunct="0">
              <a:spcBef>
                <a:spcPts val="1800"/>
              </a:spcBef>
            </a:pPr>
            <a:r>
              <a:rPr lang="ru-RU" sz="1600" b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Заявки принимаются до </a:t>
            </a:r>
            <a:r>
              <a:rPr lang="en-US" sz="1600" b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1600" b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ноября 201</a:t>
            </a:r>
            <a:r>
              <a:rPr lang="en-US" sz="1600" b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b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г. включительно</a:t>
            </a:r>
          </a:p>
        </p:txBody>
      </p:sp>
      <p:pic>
        <p:nvPicPr>
          <p:cNvPr id="18" name="Рисунок 8" descr="Изображение выглядит как человек, женщина, фотография, внешний&#10;&#10;Описание создано с очень высокой степенью достоверности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8">
            <a:lum bright="-10000"/>
          </a:blip>
          <a:srcRect l="3130" t="3125" r="2962" b="3125"/>
          <a:stretch>
            <a:fillRect/>
          </a:stretch>
        </p:blipFill>
        <p:spPr>
          <a:xfrm>
            <a:off x="5651500" y="3000375"/>
            <a:ext cx="2171700" cy="2171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3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/&gt;&lt;m_precDefaultQuarter/&gt;&lt;m_precDefaultMonth/&gt;&lt;m_precDefaultWeek/&gt;&lt;m_precDefaultDay/&gt;&lt;m_mruColor&gt;&lt;m_vecMRU length=&quot;8&quot;&gt;&lt;elem m_fUsage=&quot;2.14539665418218340000E+000&quot;&gt;&lt;m_msothmcolidx val=&quot;0&quot;/&gt;&lt;m_rgb r=&quot;d4&quot; g=&quot;e1&quot; b=&quot;f0&quot;/&gt;&lt;m_ppcolschidx tagver0=&quot;23004&quot; tagname0=&quot;m_ppcolschidxUNRECOGNIZED&quot; val=&quot;0&quot;/&gt;&lt;m_nBrightness val=&quot;0&quot;/&gt;&lt;/elem&gt;&lt;elem m_fUsage=&quot;2.11988582905194890000E+000&quot;&gt;&lt;m_msothmcolidx val=&quot;0&quot;/&gt;&lt;m_rgb r=&quot;a&quot; g=&quot;29&quot; b=&quot;73&quot;/&gt;&lt;m_ppcolschidx tagver0=&quot;23004&quot; tagname0=&quot;m_ppcolschidxUNRECOGNIZED&quot; val=&quot;0&quot;/&gt;&lt;m_nBrightness val=&quot;0&quot;/&gt;&lt;/elem&gt;&lt;elem m_fUsage=&quot;1.77803100000000010000E+000&quot;&gt;&lt;m_msothmcolidx val=&quot;0&quot;/&gt;&lt;m_rgb r=&quot;92&quot; g=&quot;cd&quot; b=&quot;51&quot;/&gt;&lt;m_ppcolschidx tagver0=&quot;23004&quot; tagname0=&quot;m_ppcolschidxUNRECOGNIZED&quot; val=&quot;0&quot;/&gt;&lt;m_nBrightness val=&quot;0&quot;/&gt;&lt;/elem&gt;&lt;elem m_fUsage=&quot;1.34920135347766590000E+000&quot;&gt;&lt;m_msothmcolidx val=&quot;0&quot;/&gt;&lt;m_rgb r=&quot;b4&quot; g=&quot;b4&quot; b=&quot;b4&quot;/&gt;&lt;m_ppcolschidx tagver0=&quot;23004&quot; tagname0=&quot;m_ppcolschidxUNRECOGNIZED&quot; val=&quot;0&quot;/&gt;&lt;m_nBrightness val=&quot;0&quot;/&gt;&lt;/elem&gt;&lt;elem m_fUsage=&quot;4.78296900000000140000E-001&quot;&gt;&lt;m_msothmcolidx val=&quot;0&quot;/&gt;&lt;m_rgb r=&quot;68&quot; g=&quot;e7&quot; b=&quot;1d&quot;/&gt;&lt;m_ppcolschidx tagver0=&quot;23004&quot; tagname0=&quot;m_ppcolschidxUNRECOGNIZED&quot; val=&quot;0&quot;/&gt;&lt;m_nBrightness val=&quot;0&quot;/&gt;&lt;/elem&gt;&lt;elem m_fUsage=&quot;4.30467210000000160000E-001&quot;&gt;&lt;m_msothmcolidx val=&quot;0&quot;/&gt;&lt;m_rgb r=&quot;b5&quot; g=&quot;e6&quot; b=&quot;1d&quot;/&gt;&lt;m_ppcolschidx tagver0=&quot;23004&quot; tagname0=&quot;m_ppcolschidxUNRECOGNIZED&quot; val=&quot;0&quot;/&gt;&lt;m_nBrightness val=&quot;0&quot;/&gt;&lt;/elem&gt;&lt;elem m_fUsage=&quot;2.54186582832900130000E-001&quot;&gt;&lt;m_msothmcolidx val=&quot;0&quot;/&gt;&lt;m_rgb r=&quot;ac&quot; g=&quot;dc&quot; b=&quot;f9&quot;/&gt;&lt;m_ppcolschidx tagver0=&quot;23004&quot; tagname0=&quot;m_ppcolschidxUNRECOGNIZED&quot; val=&quot;0&quot;/&gt;&lt;m_nBrightness val=&quot;0&quot;/&gt;&lt;/elem&gt;&lt;elem m_fUsage=&quot;2.28767924549610120000E-001&quot;&gt;&lt;m_msothmcolidx val=&quot;0&quot;/&gt;&lt;m_rgb r=&quot;d9&quot; g=&quot;d9&quot; b=&quot;d9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5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Ft_oFmAg0CBxvNijynR5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1CqLKkHdE6HREpNffsB8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n0JDHQ1EeGsy_x33asO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N7nJ45DaEm8LBlEH3XCe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7LV5nkaKUKYfgW3xqJ7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FGXjGRtgE67B8aLY2lmp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wcUoEjYakWTijYNkHiHO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UOpT48zxEC51uAtgQ9tq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Ft_oFmAg0CBxvNijynR5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1CqLKkHdE6HREpNffsB8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n0JDHQ1EeGsy_x33asO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N7nJ45DaEm8LBlEH3XCe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7LV5nkaKUKYfgW3xqJ7e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55_Firm Format - Russian">
  <a:themeElements>
    <a:clrScheme name="55_Firm Format - Russian 5">
      <a:dk1>
        <a:srgbClr val="002960"/>
      </a:dk1>
      <a:lt1>
        <a:srgbClr val="FFFFFF"/>
      </a:lt1>
      <a:dk2>
        <a:srgbClr val="002960"/>
      </a:dk2>
      <a:lt2>
        <a:srgbClr val="FFFFFF"/>
      </a:lt2>
      <a:accent1>
        <a:srgbClr val="EFEFEF"/>
      </a:accent1>
      <a:accent2>
        <a:srgbClr val="D4E1F0"/>
      </a:accent2>
      <a:accent3>
        <a:srgbClr val="FFFFFF"/>
      </a:accent3>
      <a:accent4>
        <a:srgbClr val="002151"/>
      </a:accent4>
      <a:accent5>
        <a:srgbClr val="F6F6F6"/>
      </a:accent5>
      <a:accent6>
        <a:srgbClr val="C0CCD9"/>
      </a:accent6>
      <a:hlink>
        <a:srgbClr val="3A4B8C"/>
      </a:hlink>
      <a:folHlink>
        <a:srgbClr val="F8A44A"/>
      </a:folHlink>
    </a:clrScheme>
    <a:fontScheme name="55_Firm Format - Russi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5_Firm Format - Russia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5_Firm Format - Russia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5_Firm Format - Russia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5_Firm Format - Russian 4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DA3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5_Firm Format - Russian 5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8A4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6_Firm Format - Russian">
  <a:themeElements>
    <a:clrScheme name="56_Firm Format - Russian 5">
      <a:dk1>
        <a:srgbClr val="002960"/>
      </a:dk1>
      <a:lt1>
        <a:srgbClr val="FFFFFF"/>
      </a:lt1>
      <a:dk2>
        <a:srgbClr val="002960"/>
      </a:dk2>
      <a:lt2>
        <a:srgbClr val="FFFFFF"/>
      </a:lt2>
      <a:accent1>
        <a:srgbClr val="EFEFEF"/>
      </a:accent1>
      <a:accent2>
        <a:srgbClr val="D4E1F0"/>
      </a:accent2>
      <a:accent3>
        <a:srgbClr val="FFFFFF"/>
      </a:accent3>
      <a:accent4>
        <a:srgbClr val="002151"/>
      </a:accent4>
      <a:accent5>
        <a:srgbClr val="F6F6F6"/>
      </a:accent5>
      <a:accent6>
        <a:srgbClr val="C0CCD9"/>
      </a:accent6>
      <a:hlink>
        <a:srgbClr val="3A4B8C"/>
      </a:hlink>
      <a:folHlink>
        <a:srgbClr val="F8A44A"/>
      </a:folHlink>
    </a:clrScheme>
    <a:fontScheme name="56_Firm Format - Russi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6_Firm Format - Russia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4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DA3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5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8A4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8_Firm Format - Russian">
  <a:themeElements>
    <a:clrScheme name="56_Firm Format - Russian 5">
      <a:dk1>
        <a:srgbClr val="002960"/>
      </a:dk1>
      <a:lt1>
        <a:srgbClr val="FFFFFF"/>
      </a:lt1>
      <a:dk2>
        <a:srgbClr val="002960"/>
      </a:dk2>
      <a:lt2>
        <a:srgbClr val="FFFFFF"/>
      </a:lt2>
      <a:accent1>
        <a:srgbClr val="EFEFEF"/>
      </a:accent1>
      <a:accent2>
        <a:srgbClr val="D4E1F0"/>
      </a:accent2>
      <a:accent3>
        <a:srgbClr val="FFFFFF"/>
      </a:accent3>
      <a:accent4>
        <a:srgbClr val="002151"/>
      </a:accent4>
      <a:accent5>
        <a:srgbClr val="F6F6F6"/>
      </a:accent5>
      <a:accent6>
        <a:srgbClr val="C0CCD9"/>
      </a:accent6>
      <a:hlink>
        <a:srgbClr val="3A4B8C"/>
      </a:hlink>
      <a:folHlink>
        <a:srgbClr val="F8A44A"/>
      </a:folHlink>
    </a:clrScheme>
    <a:fontScheme name="56_Firm Format - Russi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6_Firm Format - Russia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4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DA3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5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8A4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9_Firm Format - Russian">
  <a:themeElements>
    <a:clrScheme name="56_Firm Format - Russian 5">
      <a:dk1>
        <a:srgbClr val="002960"/>
      </a:dk1>
      <a:lt1>
        <a:srgbClr val="FFFFFF"/>
      </a:lt1>
      <a:dk2>
        <a:srgbClr val="002960"/>
      </a:dk2>
      <a:lt2>
        <a:srgbClr val="FFFFFF"/>
      </a:lt2>
      <a:accent1>
        <a:srgbClr val="EFEFEF"/>
      </a:accent1>
      <a:accent2>
        <a:srgbClr val="D4E1F0"/>
      </a:accent2>
      <a:accent3>
        <a:srgbClr val="FFFFFF"/>
      </a:accent3>
      <a:accent4>
        <a:srgbClr val="002151"/>
      </a:accent4>
      <a:accent5>
        <a:srgbClr val="F6F6F6"/>
      </a:accent5>
      <a:accent6>
        <a:srgbClr val="C0CCD9"/>
      </a:accent6>
      <a:hlink>
        <a:srgbClr val="3A4B8C"/>
      </a:hlink>
      <a:folHlink>
        <a:srgbClr val="F8A44A"/>
      </a:folHlink>
    </a:clrScheme>
    <a:fontScheme name="56_Firm Format - Russi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6_Firm Format - Russia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4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DA3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5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8A4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0_Firm Format - Russia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6_Firm Format - Russi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6_Firm Format - Russia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4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DA3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5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8A4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1_Firm Format - Russian">
  <a:themeElements>
    <a:clrScheme name="56_Firm Format - Russian 5">
      <a:dk1>
        <a:srgbClr val="002960"/>
      </a:dk1>
      <a:lt1>
        <a:srgbClr val="FFFFFF"/>
      </a:lt1>
      <a:dk2>
        <a:srgbClr val="002960"/>
      </a:dk2>
      <a:lt2>
        <a:srgbClr val="FFFFFF"/>
      </a:lt2>
      <a:accent1>
        <a:srgbClr val="EFEFEF"/>
      </a:accent1>
      <a:accent2>
        <a:srgbClr val="D4E1F0"/>
      </a:accent2>
      <a:accent3>
        <a:srgbClr val="FFFFFF"/>
      </a:accent3>
      <a:accent4>
        <a:srgbClr val="002151"/>
      </a:accent4>
      <a:accent5>
        <a:srgbClr val="F6F6F6"/>
      </a:accent5>
      <a:accent6>
        <a:srgbClr val="C0CCD9"/>
      </a:accent6>
      <a:hlink>
        <a:srgbClr val="3A4B8C"/>
      </a:hlink>
      <a:folHlink>
        <a:srgbClr val="F8A44A"/>
      </a:folHlink>
    </a:clrScheme>
    <a:fontScheme name="56_Firm Format - Russi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6_Firm Format - Russia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4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DA3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6_Firm Format - Russian 5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EFEFEF"/>
        </a:accent1>
        <a:accent2>
          <a:srgbClr val="D4E1F0"/>
        </a:accent2>
        <a:accent3>
          <a:srgbClr val="FFFFFF"/>
        </a:accent3>
        <a:accent4>
          <a:srgbClr val="002151"/>
        </a:accent4>
        <a:accent5>
          <a:srgbClr val="F6F6F6"/>
        </a:accent5>
        <a:accent6>
          <a:srgbClr val="C0CCD9"/>
        </a:accent6>
        <a:hlink>
          <a:srgbClr val="3A4B8C"/>
        </a:hlink>
        <a:folHlink>
          <a:srgbClr val="F8A4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3_Default Design">
  <a:themeElements>
    <a:clrScheme name="5_Default Design 14">
      <a:dk1>
        <a:srgbClr val="0A2973"/>
      </a:dk1>
      <a:lt1>
        <a:srgbClr val="FFFFFF"/>
      </a:lt1>
      <a:dk2>
        <a:srgbClr val="0A2973"/>
      </a:dk2>
      <a:lt2>
        <a:srgbClr val="808080"/>
      </a:lt2>
      <a:accent1>
        <a:srgbClr val="3A4B8C"/>
      </a:accent1>
      <a:accent2>
        <a:srgbClr val="D4E1F0"/>
      </a:accent2>
      <a:accent3>
        <a:srgbClr val="FFFFFF"/>
      </a:accent3>
      <a:accent4>
        <a:srgbClr val="072161"/>
      </a:accent4>
      <a:accent5>
        <a:srgbClr val="AEB1C5"/>
      </a:accent5>
      <a:accent6>
        <a:srgbClr val="C0CCD9"/>
      </a:accent6>
      <a:hlink>
        <a:srgbClr val="FEC278"/>
      </a:hlink>
      <a:folHlink>
        <a:srgbClr val="D884BA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3">
        <a:dk1>
          <a:srgbClr val="0A2973"/>
        </a:dk1>
        <a:lt1>
          <a:srgbClr val="FFFFFF"/>
        </a:lt1>
        <a:dk2>
          <a:srgbClr val="0A2973"/>
        </a:dk2>
        <a:lt2>
          <a:srgbClr val="808080"/>
        </a:lt2>
        <a:accent1>
          <a:srgbClr val="3A4B8C"/>
        </a:accent1>
        <a:accent2>
          <a:srgbClr val="F8A44A"/>
        </a:accent2>
        <a:accent3>
          <a:srgbClr val="FFFFFF"/>
        </a:accent3>
        <a:accent4>
          <a:srgbClr val="072161"/>
        </a:accent4>
        <a:accent5>
          <a:srgbClr val="AEB1C5"/>
        </a:accent5>
        <a:accent6>
          <a:srgbClr val="E19442"/>
        </a:accent6>
        <a:hlink>
          <a:srgbClr val="C64C9B"/>
        </a:hlink>
        <a:folHlink>
          <a:srgbClr val="92CD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14">
        <a:dk1>
          <a:srgbClr val="0A2973"/>
        </a:dk1>
        <a:lt1>
          <a:srgbClr val="FFFFFF"/>
        </a:lt1>
        <a:dk2>
          <a:srgbClr val="0A2973"/>
        </a:dk2>
        <a:lt2>
          <a:srgbClr val="808080"/>
        </a:lt2>
        <a:accent1>
          <a:srgbClr val="3A4B8C"/>
        </a:accent1>
        <a:accent2>
          <a:srgbClr val="D4E1F0"/>
        </a:accent2>
        <a:accent3>
          <a:srgbClr val="FFFFFF"/>
        </a:accent3>
        <a:accent4>
          <a:srgbClr val="072161"/>
        </a:accent4>
        <a:accent5>
          <a:srgbClr val="AEB1C5"/>
        </a:accent5>
        <a:accent6>
          <a:srgbClr val="C0CCD9"/>
        </a:accent6>
        <a:hlink>
          <a:srgbClr val="FEC278"/>
        </a:hlink>
        <a:folHlink>
          <a:srgbClr val="D884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84229</TotalTime>
  <Words>105</Words>
  <Application>Microsoft Office PowerPoint</Application>
  <PresentationFormat>Экран (4:3)</PresentationFormat>
  <Paragraphs>25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4" baseType="lpstr">
      <vt:lpstr>Arial</vt:lpstr>
      <vt:lpstr>Calibri</vt:lpstr>
      <vt:lpstr>Wingdings</vt:lpstr>
      <vt:lpstr>Times New Roman</vt:lpstr>
      <vt:lpstr>55_Firm Format - Russian</vt:lpstr>
      <vt:lpstr>56_Firm Format - Russian</vt:lpstr>
      <vt:lpstr>58_Firm Format - Russian</vt:lpstr>
      <vt:lpstr>Специальное оформление</vt:lpstr>
      <vt:lpstr>59_Firm Format - Russian</vt:lpstr>
      <vt:lpstr>60_Firm Format - Russian</vt:lpstr>
      <vt:lpstr>61_Firm Format - Russian</vt:lpstr>
      <vt:lpstr>13_Default Design</vt:lpstr>
      <vt:lpstr>think-cell Slide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наброски</dc:title>
  <dc:creator>Линге Дмитрий Игоревич</dc:creator>
  <cp:lastModifiedBy>Admin</cp:lastModifiedBy>
  <cp:revision>997</cp:revision>
  <cp:lastPrinted>2018-07-26T06:00:00Z</cp:lastPrinted>
  <dcterms:created xsi:type="dcterms:W3CDTF">2016-02-01T10:18:32Z</dcterms:created>
  <dcterms:modified xsi:type="dcterms:W3CDTF">2019-11-14T10:13:20Z</dcterms:modified>
</cp:coreProperties>
</file>